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18"/>
  </p:notesMasterIdLst>
  <p:handoutMasterIdLst>
    <p:handoutMasterId r:id="rId19"/>
  </p:handoutMasterIdLst>
  <p:sldIdLst>
    <p:sldId id="260" r:id="rId2"/>
    <p:sldId id="282" r:id="rId3"/>
    <p:sldId id="263" r:id="rId4"/>
    <p:sldId id="268" r:id="rId5"/>
    <p:sldId id="269" r:id="rId6"/>
    <p:sldId id="277" r:id="rId7"/>
    <p:sldId id="274" r:id="rId8"/>
    <p:sldId id="270" r:id="rId9"/>
    <p:sldId id="271" r:id="rId10"/>
    <p:sldId id="273" r:id="rId11"/>
    <p:sldId id="275" r:id="rId12"/>
    <p:sldId id="276" r:id="rId13"/>
    <p:sldId id="278" r:id="rId14"/>
    <p:sldId id="279" r:id="rId15"/>
    <p:sldId id="280" r:id="rId16"/>
    <p:sldId id="281" r:id="rId17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40FF"/>
    <a:srgbClr val="00FA00"/>
    <a:srgbClr val="0432FF"/>
    <a:srgbClr val="BE0F34"/>
    <a:srgbClr val="719500"/>
    <a:srgbClr val="007836"/>
    <a:srgbClr val="820150"/>
    <a:srgbClr val="502D7F"/>
    <a:srgbClr val="0033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372851-B27F-F644-A588-BA3CBD894665}" v="513" dt="2019-08-14T19:32:43.6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99" autoAdjust="0"/>
    <p:restoredTop sz="95597"/>
  </p:normalViewPr>
  <p:slideViewPr>
    <p:cSldViewPr snapToGrid="0" snapToObjects="1">
      <p:cViewPr varScale="1">
        <p:scale>
          <a:sx n="83" d="100"/>
          <a:sy n="83" d="100"/>
        </p:scale>
        <p:origin x="5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7" d="100"/>
          <a:sy n="117" d="100"/>
        </p:scale>
        <p:origin x="497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sa De Jesus, Dan A" userId="20b9f842-b4b6-4691-81f4-92927dc67bd4" providerId="ADAL" clId="{64372851-B27F-F644-A588-BA3CBD894665}"/>
    <pc:docChg chg="undo custSel addSld delSld modSld">
      <pc:chgData name="Rosa De Jesus, Dan A" userId="20b9f842-b4b6-4691-81f4-92927dc67bd4" providerId="ADAL" clId="{64372851-B27F-F644-A588-BA3CBD894665}" dt="2019-08-14T19:55:49.478" v="2207" actId="20577"/>
      <pc:docMkLst>
        <pc:docMk/>
      </pc:docMkLst>
      <pc:sldChg chg="modSp">
        <pc:chgData name="Rosa De Jesus, Dan A" userId="20b9f842-b4b6-4691-81f4-92927dc67bd4" providerId="ADAL" clId="{64372851-B27F-F644-A588-BA3CBD894665}" dt="2019-08-14T19:45:12.938" v="2206" actId="20577"/>
        <pc:sldMkLst>
          <pc:docMk/>
          <pc:sldMk cId="1152154647" sldId="260"/>
        </pc:sldMkLst>
        <pc:spChg chg="mod">
          <ac:chgData name="Rosa De Jesus, Dan A" userId="20b9f842-b4b6-4691-81f4-92927dc67bd4" providerId="ADAL" clId="{64372851-B27F-F644-A588-BA3CBD894665}" dt="2019-08-14T19:45:12.938" v="2206" actId="20577"/>
          <ac:spMkLst>
            <pc:docMk/>
            <pc:sldMk cId="1152154647" sldId="260"/>
            <ac:spMk id="8" creationId="{D7EF3527-A0F3-4A24-B033-8F5E712C1876}"/>
          </ac:spMkLst>
        </pc:spChg>
        <pc:spChg chg="mod">
          <ac:chgData name="Rosa De Jesus, Dan A" userId="20b9f842-b4b6-4691-81f4-92927dc67bd4" providerId="ADAL" clId="{64372851-B27F-F644-A588-BA3CBD894665}" dt="2019-08-14T14:52:27.966" v="366" actId="1035"/>
          <ac:spMkLst>
            <pc:docMk/>
            <pc:sldMk cId="1152154647" sldId="260"/>
            <ac:spMk id="9" creationId="{24B8AFC5-2FC5-4D92-9664-5DB71AB8C671}"/>
          </ac:spMkLst>
        </pc:spChg>
        <pc:spChg chg="mod">
          <ac:chgData name="Rosa De Jesus, Dan A" userId="20b9f842-b4b6-4691-81f4-92927dc67bd4" providerId="ADAL" clId="{64372851-B27F-F644-A588-BA3CBD894665}" dt="2019-08-14T19:44:57.535" v="2204" actId="14100"/>
          <ac:spMkLst>
            <pc:docMk/>
            <pc:sldMk cId="1152154647" sldId="260"/>
            <ac:spMk id="10" creationId="{C8CAB52F-B0B6-4473-8C55-01546727A42F}"/>
          </ac:spMkLst>
        </pc:spChg>
      </pc:sldChg>
      <pc:sldChg chg="del">
        <pc:chgData name="Rosa De Jesus, Dan A" userId="20b9f842-b4b6-4691-81f4-92927dc67bd4" providerId="ADAL" clId="{64372851-B27F-F644-A588-BA3CBD894665}" dt="2019-08-14T16:20:45.770" v="1801" actId="2696"/>
        <pc:sldMkLst>
          <pc:docMk/>
          <pc:sldMk cId="3169358349" sldId="261"/>
        </pc:sldMkLst>
      </pc:sldChg>
      <pc:sldChg chg="del">
        <pc:chgData name="Rosa De Jesus, Dan A" userId="20b9f842-b4b6-4691-81f4-92927dc67bd4" providerId="ADAL" clId="{64372851-B27F-F644-A588-BA3CBD894665}" dt="2019-08-14T16:20:45.791" v="1802" actId="2696"/>
        <pc:sldMkLst>
          <pc:docMk/>
          <pc:sldMk cId="118940903" sldId="262"/>
        </pc:sldMkLst>
      </pc:sldChg>
      <pc:sldChg chg="modSp">
        <pc:chgData name="Rosa De Jesus, Dan A" userId="20b9f842-b4b6-4691-81f4-92927dc67bd4" providerId="ADAL" clId="{64372851-B27F-F644-A588-BA3CBD894665}" dt="2019-08-14T19:55:49.478" v="2207" actId="20577"/>
        <pc:sldMkLst>
          <pc:docMk/>
          <pc:sldMk cId="3300410602" sldId="263"/>
        </pc:sldMkLst>
        <pc:spChg chg="mod">
          <ac:chgData name="Rosa De Jesus, Dan A" userId="20b9f842-b4b6-4691-81f4-92927dc67bd4" providerId="ADAL" clId="{64372851-B27F-F644-A588-BA3CBD894665}" dt="2019-08-14T19:55:49.478" v="2207" actId="20577"/>
          <ac:spMkLst>
            <pc:docMk/>
            <pc:sldMk cId="3300410602" sldId="263"/>
            <ac:spMk id="4" creationId="{2DEBCC4A-09A3-46FA-94B8-812D5A6C188D}"/>
          </ac:spMkLst>
        </pc:spChg>
      </pc:sldChg>
      <pc:sldChg chg="del">
        <pc:chgData name="Rosa De Jesus, Dan A" userId="20b9f842-b4b6-4691-81f4-92927dc67bd4" providerId="ADAL" clId="{64372851-B27F-F644-A588-BA3CBD894665}" dt="2019-08-14T16:20:45.821" v="1803" actId="2696"/>
        <pc:sldMkLst>
          <pc:docMk/>
          <pc:sldMk cId="1521876467" sldId="264"/>
        </pc:sldMkLst>
      </pc:sldChg>
      <pc:sldChg chg="del">
        <pc:chgData name="Rosa De Jesus, Dan A" userId="20b9f842-b4b6-4691-81f4-92927dc67bd4" providerId="ADAL" clId="{64372851-B27F-F644-A588-BA3CBD894665}" dt="2019-08-14T16:20:45.852" v="1804" actId="2696"/>
        <pc:sldMkLst>
          <pc:docMk/>
          <pc:sldMk cId="1259776791" sldId="265"/>
        </pc:sldMkLst>
      </pc:sldChg>
      <pc:sldChg chg="del">
        <pc:chgData name="Rosa De Jesus, Dan A" userId="20b9f842-b4b6-4691-81f4-92927dc67bd4" providerId="ADAL" clId="{64372851-B27F-F644-A588-BA3CBD894665}" dt="2019-08-14T16:20:45.864" v="1805" actId="2696"/>
        <pc:sldMkLst>
          <pc:docMk/>
          <pc:sldMk cId="2073985437" sldId="266"/>
        </pc:sldMkLst>
      </pc:sldChg>
      <pc:sldChg chg="del">
        <pc:chgData name="Rosa De Jesus, Dan A" userId="20b9f842-b4b6-4691-81f4-92927dc67bd4" providerId="ADAL" clId="{64372851-B27F-F644-A588-BA3CBD894665}" dt="2019-08-14T16:20:45.880" v="1806" actId="2696"/>
        <pc:sldMkLst>
          <pc:docMk/>
          <pc:sldMk cId="820614444" sldId="267"/>
        </pc:sldMkLst>
      </pc:sldChg>
      <pc:sldChg chg="modSp">
        <pc:chgData name="Rosa De Jesus, Dan A" userId="20b9f842-b4b6-4691-81f4-92927dc67bd4" providerId="ADAL" clId="{64372851-B27F-F644-A588-BA3CBD894665}" dt="2019-08-14T15:59:57.927" v="1790" actId="1035"/>
        <pc:sldMkLst>
          <pc:docMk/>
          <pc:sldMk cId="2656010224" sldId="268"/>
        </pc:sldMkLst>
        <pc:spChg chg="mod">
          <ac:chgData name="Rosa De Jesus, Dan A" userId="20b9f842-b4b6-4691-81f4-92927dc67bd4" providerId="ADAL" clId="{64372851-B27F-F644-A588-BA3CBD894665}" dt="2019-08-14T15:59:57.927" v="1790" actId="1035"/>
          <ac:spMkLst>
            <pc:docMk/>
            <pc:sldMk cId="2656010224" sldId="268"/>
            <ac:spMk id="6" creationId="{D210ADF7-0E04-DA4A-968E-0B9907BAF658}"/>
          </ac:spMkLst>
        </pc:spChg>
        <pc:spChg chg="mod">
          <ac:chgData name="Rosa De Jesus, Dan A" userId="20b9f842-b4b6-4691-81f4-92927dc67bd4" providerId="ADAL" clId="{64372851-B27F-F644-A588-BA3CBD894665}" dt="2019-08-14T15:59:57.927" v="1790" actId="1035"/>
          <ac:spMkLst>
            <pc:docMk/>
            <pc:sldMk cId="2656010224" sldId="268"/>
            <ac:spMk id="7" creationId="{CD2EB2C1-5BF3-E94A-9D19-2E7319BB1F7F}"/>
          </ac:spMkLst>
        </pc:spChg>
        <pc:spChg chg="mod">
          <ac:chgData name="Rosa De Jesus, Dan A" userId="20b9f842-b4b6-4691-81f4-92927dc67bd4" providerId="ADAL" clId="{64372851-B27F-F644-A588-BA3CBD894665}" dt="2019-08-14T15:59:57.927" v="1790" actId="1035"/>
          <ac:spMkLst>
            <pc:docMk/>
            <pc:sldMk cId="2656010224" sldId="268"/>
            <ac:spMk id="14" creationId="{B1903026-0BDE-7E45-A2A6-1DAE5140D304}"/>
          </ac:spMkLst>
        </pc:spChg>
      </pc:sldChg>
      <pc:sldChg chg="modSp">
        <pc:chgData name="Rosa De Jesus, Dan A" userId="20b9f842-b4b6-4691-81f4-92927dc67bd4" providerId="ADAL" clId="{64372851-B27F-F644-A588-BA3CBD894665}" dt="2019-08-14T16:59:59.929" v="2031" actId="20577"/>
        <pc:sldMkLst>
          <pc:docMk/>
          <pc:sldMk cId="1485772067" sldId="269"/>
        </pc:sldMkLst>
        <pc:spChg chg="mod">
          <ac:chgData name="Rosa De Jesus, Dan A" userId="20b9f842-b4b6-4691-81f4-92927dc67bd4" providerId="ADAL" clId="{64372851-B27F-F644-A588-BA3CBD894665}" dt="2019-08-14T16:59:59.929" v="2031" actId="20577"/>
          <ac:spMkLst>
            <pc:docMk/>
            <pc:sldMk cId="1485772067" sldId="269"/>
            <ac:spMk id="19" creationId="{4747701D-BC60-FC4D-B477-BABF55A5C32A}"/>
          </ac:spMkLst>
        </pc:spChg>
      </pc:sldChg>
      <pc:sldChg chg="modSp">
        <pc:chgData name="Rosa De Jesus, Dan A" userId="20b9f842-b4b6-4691-81f4-92927dc67bd4" providerId="ADAL" clId="{64372851-B27F-F644-A588-BA3CBD894665}" dt="2019-08-14T16:44:34.094" v="1808" actId="20577"/>
        <pc:sldMkLst>
          <pc:docMk/>
          <pc:sldMk cId="2186065206" sldId="270"/>
        </pc:sldMkLst>
        <pc:spChg chg="mod">
          <ac:chgData name="Rosa De Jesus, Dan A" userId="20b9f842-b4b6-4691-81f4-92927dc67bd4" providerId="ADAL" clId="{64372851-B27F-F644-A588-BA3CBD894665}" dt="2019-08-14T16:44:34.094" v="1808" actId="20577"/>
          <ac:spMkLst>
            <pc:docMk/>
            <pc:sldMk cId="2186065206" sldId="270"/>
            <ac:spMk id="5" creationId="{8901011A-727E-7E44-AF12-C2A61BA61B79}"/>
          </ac:spMkLst>
        </pc:spChg>
      </pc:sldChg>
      <pc:sldChg chg="modSp">
        <pc:chgData name="Rosa De Jesus, Dan A" userId="20b9f842-b4b6-4691-81f4-92927dc67bd4" providerId="ADAL" clId="{64372851-B27F-F644-A588-BA3CBD894665}" dt="2019-08-14T17:02:16.486" v="2033" actId="20577"/>
        <pc:sldMkLst>
          <pc:docMk/>
          <pc:sldMk cId="420657245" sldId="271"/>
        </pc:sldMkLst>
        <pc:spChg chg="mod">
          <ac:chgData name="Rosa De Jesus, Dan A" userId="20b9f842-b4b6-4691-81f4-92927dc67bd4" providerId="ADAL" clId="{64372851-B27F-F644-A588-BA3CBD894665}" dt="2019-08-14T17:02:16.486" v="2033" actId="20577"/>
          <ac:spMkLst>
            <pc:docMk/>
            <pc:sldMk cId="420657245" sldId="271"/>
            <ac:spMk id="6" creationId="{0D97BD68-63F8-044F-9C6F-329A0E3D997D}"/>
          </ac:spMkLst>
        </pc:spChg>
      </pc:sldChg>
      <pc:sldChg chg="modSp">
        <pc:chgData name="Rosa De Jesus, Dan A" userId="20b9f842-b4b6-4691-81f4-92927dc67bd4" providerId="ADAL" clId="{64372851-B27F-F644-A588-BA3CBD894665}" dt="2019-08-14T17:02:32.989" v="2035" actId="20577"/>
        <pc:sldMkLst>
          <pc:docMk/>
          <pc:sldMk cId="2776127643" sldId="273"/>
        </pc:sldMkLst>
        <pc:spChg chg="mod">
          <ac:chgData name="Rosa De Jesus, Dan A" userId="20b9f842-b4b6-4691-81f4-92927dc67bd4" providerId="ADAL" clId="{64372851-B27F-F644-A588-BA3CBD894665}" dt="2019-08-14T17:02:32.989" v="2035" actId="20577"/>
          <ac:spMkLst>
            <pc:docMk/>
            <pc:sldMk cId="2776127643" sldId="273"/>
            <ac:spMk id="23" creationId="{91E0C539-FF2A-FB43-B1F0-211A4C0B62A7}"/>
          </ac:spMkLst>
        </pc:spChg>
      </pc:sldChg>
      <pc:sldChg chg="modSp">
        <pc:chgData name="Rosa De Jesus, Dan A" userId="20b9f842-b4b6-4691-81f4-92927dc67bd4" providerId="ADAL" clId="{64372851-B27F-F644-A588-BA3CBD894665}" dt="2019-08-14T17:02:52.802" v="2037" actId="20577"/>
        <pc:sldMkLst>
          <pc:docMk/>
          <pc:sldMk cId="1507678359" sldId="274"/>
        </pc:sldMkLst>
        <pc:spChg chg="mod">
          <ac:chgData name="Rosa De Jesus, Dan A" userId="20b9f842-b4b6-4691-81f4-92927dc67bd4" providerId="ADAL" clId="{64372851-B27F-F644-A588-BA3CBD894665}" dt="2019-08-14T17:02:52.802" v="2037" actId="20577"/>
          <ac:spMkLst>
            <pc:docMk/>
            <pc:sldMk cId="1507678359" sldId="274"/>
            <ac:spMk id="5" creationId="{8901011A-727E-7E44-AF12-C2A61BA61B79}"/>
          </ac:spMkLst>
        </pc:spChg>
      </pc:sldChg>
      <pc:sldChg chg="modSp">
        <pc:chgData name="Rosa De Jesus, Dan A" userId="20b9f842-b4b6-4691-81f4-92927dc67bd4" providerId="ADAL" clId="{64372851-B27F-F644-A588-BA3CBD894665}" dt="2019-08-14T17:02:49.832" v="2036" actId="20577"/>
        <pc:sldMkLst>
          <pc:docMk/>
          <pc:sldMk cId="3206165768" sldId="275"/>
        </pc:sldMkLst>
        <pc:spChg chg="mod">
          <ac:chgData name="Rosa De Jesus, Dan A" userId="20b9f842-b4b6-4691-81f4-92927dc67bd4" providerId="ADAL" clId="{64372851-B27F-F644-A588-BA3CBD894665}" dt="2019-08-14T17:02:49.832" v="2036" actId="20577"/>
          <ac:spMkLst>
            <pc:docMk/>
            <pc:sldMk cId="3206165768" sldId="275"/>
            <ac:spMk id="5" creationId="{8901011A-727E-7E44-AF12-C2A61BA61B79}"/>
          </ac:spMkLst>
        </pc:spChg>
      </pc:sldChg>
      <pc:sldChg chg="addSp delSp modSp">
        <pc:chgData name="Rosa De Jesus, Dan A" userId="20b9f842-b4b6-4691-81f4-92927dc67bd4" providerId="ADAL" clId="{64372851-B27F-F644-A588-BA3CBD894665}" dt="2019-08-14T16:50:12.078" v="1873" actId="1076"/>
        <pc:sldMkLst>
          <pc:docMk/>
          <pc:sldMk cId="1156021893" sldId="277"/>
        </pc:sldMkLst>
        <pc:spChg chg="add del">
          <ac:chgData name="Rosa De Jesus, Dan A" userId="20b9f842-b4b6-4691-81f4-92927dc67bd4" providerId="ADAL" clId="{64372851-B27F-F644-A588-BA3CBD894665}" dt="2019-08-14T16:47:30.531" v="1811"/>
          <ac:spMkLst>
            <pc:docMk/>
            <pc:sldMk cId="1156021893" sldId="277"/>
            <ac:spMk id="5" creationId="{2B78566E-C9D3-0142-BDC6-493216B675FB}"/>
          </ac:spMkLst>
        </pc:spChg>
        <pc:spChg chg="add mod">
          <ac:chgData name="Rosa De Jesus, Dan A" userId="20b9f842-b4b6-4691-81f4-92927dc67bd4" providerId="ADAL" clId="{64372851-B27F-F644-A588-BA3CBD894665}" dt="2019-08-14T16:50:00.400" v="1872" actId="14100"/>
          <ac:spMkLst>
            <pc:docMk/>
            <pc:sldMk cId="1156021893" sldId="277"/>
            <ac:spMk id="6" creationId="{AD340DFA-1736-2F45-9717-0D6F70CAA7E9}"/>
          </ac:spMkLst>
        </pc:spChg>
        <pc:graphicFrameChg chg="mod">
          <ac:chgData name="Rosa De Jesus, Dan A" userId="20b9f842-b4b6-4691-81f4-92927dc67bd4" providerId="ADAL" clId="{64372851-B27F-F644-A588-BA3CBD894665}" dt="2019-08-14T16:47:27.620" v="1809" actId="1076"/>
          <ac:graphicFrameMkLst>
            <pc:docMk/>
            <pc:sldMk cId="1156021893" sldId="277"/>
            <ac:graphicFrameMk id="4" creationId="{8A774749-A13A-8F4E-BB0A-DB5CB79F3C80}"/>
          </ac:graphicFrameMkLst>
        </pc:graphicFrameChg>
        <pc:picChg chg="add mod">
          <ac:chgData name="Rosa De Jesus, Dan A" userId="20b9f842-b4b6-4691-81f4-92927dc67bd4" providerId="ADAL" clId="{64372851-B27F-F644-A588-BA3CBD894665}" dt="2019-08-14T16:50:12.078" v="1873" actId="1076"/>
          <ac:picMkLst>
            <pc:docMk/>
            <pc:sldMk cId="1156021893" sldId="277"/>
            <ac:picMk id="7" creationId="{79A4969B-ED47-6546-ACB9-9045B51DB0BA}"/>
          </ac:picMkLst>
        </pc:picChg>
      </pc:sldChg>
      <pc:sldChg chg="addSp delSp modSp add">
        <pc:chgData name="Rosa De Jesus, Dan A" userId="20b9f842-b4b6-4691-81f4-92927dc67bd4" providerId="ADAL" clId="{64372851-B27F-F644-A588-BA3CBD894665}" dt="2019-08-14T15:18:10.246" v="1076" actId="20577"/>
        <pc:sldMkLst>
          <pc:docMk/>
          <pc:sldMk cId="3206798834" sldId="278"/>
        </pc:sldMkLst>
        <pc:spChg chg="mod">
          <ac:chgData name="Rosa De Jesus, Dan A" userId="20b9f842-b4b6-4691-81f4-92927dc67bd4" providerId="ADAL" clId="{64372851-B27F-F644-A588-BA3CBD894665}" dt="2019-08-14T14:58:34.593" v="423" actId="20577"/>
          <ac:spMkLst>
            <pc:docMk/>
            <pc:sldMk cId="3206798834" sldId="278"/>
            <ac:spMk id="3" creationId="{6D50AF6E-CF6A-429E-A4B2-32D2D767B73B}"/>
          </ac:spMkLst>
        </pc:spChg>
        <pc:spChg chg="mod">
          <ac:chgData name="Rosa De Jesus, Dan A" userId="20b9f842-b4b6-4691-81f4-92927dc67bd4" providerId="ADAL" clId="{64372851-B27F-F644-A588-BA3CBD894665}" dt="2019-08-14T15:18:10.246" v="1076" actId="20577"/>
          <ac:spMkLst>
            <pc:docMk/>
            <pc:sldMk cId="3206798834" sldId="278"/>
            <ac:spMk id="5" creationId="{8901011A-727E-7E44-AF12-C2A61BA61B79}"/>
          </ac:spMkLst>
        </pc:spChg>
        <pc:spChg chg="del">
          <ac:chgData name="Rosa De Jesus, Dan A" userId="20b9f842-b4b6-4691-81f4-92927dc67bd4" providerId="ADAL" clId="{64372851-B27F-F644-A588-BA3CBD894665}" dt="2019-08-14T14:59:14.314" v="432" actId="478"/>
          <ac:spMkLst>
            <pc:docMk/>
            <pc:sldMk cId="3206798834" sldId="278"/>
            <ac:spMk id="7" creationId="{647FF29A-5E13-784C-AB94-211F388ED530}"/>
          </ac:spMkLst>
        </pc:spChg>
        <pc:spChg chg="add mod">
          <ac:chgData name="Rosa De Jesus, Dan A" userId="20b9f842-b4b6-4691-81f4-92927dc67bd4" providerId="ADAL" clId="{64372851-B27F-F644-A588-BA3CBD894665}" dt="2019-08-14T15:08:56.046" v="894" actId="164"/>
          <ac:spMkLst>
            <pc:docMk/>
            <pc:sldMk cId="3206798834" sldId="278"/>
            <ac:spMk id="8" creationId="{EA95A5C3-1754-8B49-B97F-43568C9E308E}"/>
          </ac:spMkLst>
        </pc:spChg>
        <pc:spChg chg="add mod">
          <ac:chgData name="Rosa De Jesus, Dan A" userId="20b9f842-b4b6-4691-81f4-92927dc67bd4" providerId="ADAL" clId="{64372851-B27F-F644-A588-BA3CBD894665}" dt="2019-08-14T15:08:31.993" v="888" actId="571"/>
          <ac:spMkLst>
            <pc:docMk/>
            <pc:sldMk cId="3206798834" sldId="278"/>
            <ac:spMk id="11" creationId="{8AD959A7-C660-8F48-90A7-A69DACDF2878}"/>
          </ac:spMkLst>
        </pc:spChg>
        <pc:spChg chg="add mod">
          <ac:chgData name="Rosa De Jesus, Dan A" userId="20b9f842-b4b6-4691-81f4-92927dc67bd4" providerId="ADAL" clId="{64372851-B27F-F644-A588-BA3CBD894665}" dt="2019-08-14T15:08:56.046" v="894" actId="164"/>
          <ac:spMkLst>
            <pc:docMk/>
            <pc:sldMk cId="3206798834" sldId="278"/>
            <ac:spMk id="12" creationId="{037C713B-FD1A-8047-856A-14642C91D469}"/>
          </ac:spMkLst>
        </pc:spChg>
        <pc:spChg chg="mod">
          <ac:chgData name="Rosa De Jesus, Dan A" userId="20b9f842-b4b6-4691-81f4-92927dc67bd4" providerId="ADAL" clId="{64372851-B27F-F644-A588-BA3CBD894665}" dt="2019-08-14T15:09:03.151" v="896" actId="207"/>
          <ac:spMkLst>
            <pc:docMk/>
            <pc:sldMk cId="3206798834" sldId="278"/>
            <ac:spMk id="14" creationId="{EE49E3E2-7FEC-364B-9862-ECBC0FD7E5DA}"/>
          </ac:spMkLst>
        </pc:spChg>
        <pc:spChg chg="mod">
          <ac:chgData name="Rosa De Jesus, Dan A" userId="20b9f842-b4b6-4691-81f4-92927dc67bd4" providerId="ADAL" clId="{64372851-B27F-F644-A588-BA3CBD894665}" dt="2019-08-14T15:09:10.276" v="897" actId="207"/>
          <ac:spMkLst>
            <pc:docMk/>
            <pc:sldMk cId="3206798834" sldId="278"/>
            <ac:spMk id="15" creationId="{DEAB077F-B0D3-3F49-B017-4D971981217F}"/>
          </ac:spMkLst>
        </pc:spChg>
        <pc:spChg chg="mod">
          <ac:chgData name="Rosa De Jesus, Dan A" userId="20b9f842-b4b6-4691-81f4-92927dc67bd4" providerId="ADAL" clId="{64372851-B27F-F644-A588-BA3CBD894665}" dt="2019-08-14T15:09:38.324" v="901" actId="207"/>
          <ac:spMkLst>
            <pc:docMk/>
            <pc:sldMk cId="3206798834" sldId="278"/>
            <ac:spMk id="18" creationId="{25CF5AFC-4833-2642-B78C-D4D9E2A7B7D7}"/>
          </ac:spMkLst>
        </pc:spChg>
        <pc:spChg chg="add del mod">
          <ac:chgData name="Rosa De Jesus, Dan A" userId="20b9f842-b4b6-4691-81f4-92927dc67bd4" providerId="ADAL" clId="{64372851-B27F-F644-A588-BA3CBD894665}" dt="2019-08-14T15:10:42.663" v="925"/>
          <ac:spMkLst>
            <pc:docMk/>
            <pc:sldMk cId="3206798834" sldId="278"/>
            <ac:spMk id="19" creationId="{4EBF79C9-E0EF-D44D-8978-DACB5C221856}"/>
          </ac:spMkLst>
        </pc:spChg>
        <pc:spChg chg="add mod">
          <ac:chgData name="Rosa De Jesus, Dan A" userId="20b9f842-b4b6-4691-81f4-92927dc67bd4" providerId="ADAL" clId="{64372851-B27F-F644-A588-BA3CBD894665}" dt="2019-08-14T15:10:46.504" v="926" actId="1038"/>
          <ac:spMkLst>
            <pc:docMk/>
            <pc:sldMk cId="3206798834" sldId="278"/>
            <ac:spMk id="20" creationId="{C84AB7E8-15AE-1F48-BF83-CF45B5412AFF}"/>
          </ac:spMkLst>
        </pc:spChg>
        <pc:spChg chg="add mod">
          <ac:chgData name="Rosa De Jesus, Dan A" userId="20b9f842-b4b6-4691-81f4-92927dc67bd4" providerId="ADAL" clId="{64372851-B27F-F644-A588-BA3CBD894665}" dt="2019-08-14T15:10:35.386" v="920" actId="1037"/>
          <ac:spMkLst>
            <pc:docMk/>
            <pc:sldMk cId="3206798834" sldId="278"/>
            <ac:spMk id="21" creationId="{22BD0DE3-68B3-B94A-B9DF-F7D9E064A7CA}"/>
          </ac:spMkLst>
        </pc:spChg>
        <pc:spChg chg="add mod">
          <ac:chgData name="Rosa De Jesus, Dan A" userId="20b9f842-b4b6-4691-81f4-92927dc67bd4" providerId="ADAL" clId="{64372851-B27F-F644-A588-BA3CBD894665}" dt="2019-08-14T15:16:10.043" v="1063" actId="1035"/>
          <ac:spMkLst>
            <pc:docMk/>
            <pc:sldMk cId="3206798834" sldId="278"/>
            <ac:spMk id="23" creationId="{FFBFD43F-539D-6E4A-9892-A8FF7612A465}"/>
          </ac:spMkLst>
        </pc:spChg>
        <pc:spChg chg="del">
          <ac:chgData name="Rosa De Jesus, Dan A" userId="20b9f842-b4b6-4691-81f4-92927dc67bd4" providerId="ADAL" clId="{64372851-B27F-F644-A588-BA3CBD894665}" dt="2019-08-14T15:12:19.916" v="947" actId="478"/>
          <ac:spMkLst>
            <pc:docMk/>
            <pc:sldMk cId="3206798834" sldId="278"/>
            <ac:spMk id="28" creationId="{82F8D0C1-049F-CF49-B063-05436A29D87C}"/>
          </ac:spMkLst>
        </pc:spChg>
        <pc:spChg chg="mod topLvl">
          <ac:chgData name="Rosa De Jesus, Dan A" userId="20b9f842-b4b6-4691-81f4-92927dc67bd4" providerId="ADAL" clId="{64372851-B27F-F644-A588-BA3CBD894665}" dt="2019-08-14T15:13:49.124" v="973" actId="1076"/>
          <ac:spMkLst>
            <pc:docMk/>
            <pc:sldMk cId="3206798834" sldId="278"/>
            <ac:spMk id="29" creationId="{B4A09D04-F59E-5544-91E8-8E1EBE431D56}"/>
          </ac:spMkLst>
        </pc:spChg>
        <pc:spChg chg="del">
          <ac:chgData name="Rosa De Jesus, Dan A" userId="20b9f842-b4b6-4691-81f4-92927dc67bd4" providerId="ADAL" clId="{64372851-B27F-F644-A588-BA3CBD894665}" dt="2019-08-14T15:12:17.085" v="945" actId="478"/>
          <ac:spMkLst>
            <pc:docMk/>
            <pc:sldMk cId="3206798834" sldId="278"/>
            <ac:spMk id="32" creationId="{0D9E879B-A52A-A640-B882-DBA8E6493A15}"/>
          </ac:spMkLst>
        </pc:spChg>
        <pc:spChg chg="del">
          <ac:chgData name="Rosa De Jesus, Dan A" userId="20b9f842-b4b6-4691-81f4-92927dc67bd4" providerId="ADAL" clId="{64372851-B27F-F644-A588-BA3CBD894665}" dt="2019-08-14T15:12:18.322" v="946" actId="478"/>
          <ac:spMkLst>
            <pc:docMk/>
            <pc:sldMk cId="3206798834" sldId="278"/>
            <ac:spMk id="33" creationId="{AC70A4AD-139B-B941-9B23-CA80F65E063F}"/>
          </ac:spMkLst>
        </pc:spChg>
        <pc:spChg chg="mod topLvl">
          <ac:chgData name="Rosa De Jesus, Dan A" userId="20b9f842-b4b6-4691-81f4-92927dc67bd4" providerId="ADAL" clId="{64372851-B27F-F644-A588-BA3CBD894665}" dt="2019-08-14T15:13:31.687" v="962" actId="164"/>
          <ac:spMkLst>
            <pc:docMk/>
            <pc:sldMk cId="3206798834" sldId="278"/>
            <ac:spMk id="34" creationId="{2826E6FF-CB3D-CA47-8B94-799BC21E6DD2}"/>
          </ac:spMkLst>
        </pc:spChg>
        <pc:spChg chg="add del mod topLvl">
          <ac:chgData name="Rosa De Jesus, Dan A" userId="20b9f842-b4b6-4691-81f4-92927dc67bd4" providerId="ADAL" clId="{64372851-B27F-F644-A588-BA3CBD894665}" dt="2019-08-14T15:13:31.687" v="962" actId="164"/>
          <ac:spMkLst>
            <pc:docMk/>
            <pc:sldMk cId="3206798834" sldId="278"/>
            <ac:spMk id="35" creationId="{AFF147CB-161A-E047-9284-AAF3D2253233}"/>
          </ac:spMkLst>
        </pc:spChg>
        <pc:spChg chg="add mod">
          <ac:chgData name="Rosa De Jesus, Dan A" userId="20b9f842-b4b6-4691-81f4-92927dc67bd4" providerId="ADAL" clId="{64372851-B27F-F644-A588-BA3CBD894665}" dt="2019-08-14T15:16:10.043" v="1063" actId="1035"/>
          <ac:spMkLst>
            <pc:docMk/>
            <pc:sldMk cId="3206798834" sldId="278"/>
            <ac:spMk id="36" creationId="{C1EA2D64-3A8B-6A4B-8682-EB2CB0AF2E4D}"/>
          </ac:spMkLst>
        </pc:spChg>
        <pc:spChg chg="add mod">
          <ac:chgData name="Rosa De Jesus, Dan A" userId="20b9f842-b4b6-4691-81f4-92927dc67bd4" providerId="ADAL" clId="{64372851-B27F-F644-A588-BA3CBD894665}" dt="2019-08-14T15:13:31.687" v="962" actId="164"/>
          <ac:spMkLst>
            <pc:docMk/>
            <pc:sldMk cId="3206798834" sldId="278"/>
            <ac:spMk id="37" creationId="{C1BBF290-4012-744E-BD49-7A4C720952D1}"/>
          </ac:spMkLst>
        </pc:spChg>
        <pc:spChg chg="add mod">
          <ac:chgData name="Rosa De Jesus, Dan A" userId="20b9f842-b4b6-4691-81f4-92927dc67bd4" providerId="ADAL" clId="{64372851-B27F-F644-A588-BA3CBD894665}" dt="2019-08-14T15:13:55.294" v="1005" actId="1037"/>
          <ac:spMkLst>
            <pc:docMk/>
            <pc:sldMk cId="3206798834" sldId="278"/>
            <ac:spMk id="38" creationId="{BE17905F-2E1E-8C4F-BA32-576CE140022A}"/>
          </ac:spMkLst>
        </pc:spChg>
        <pc:spChg chg="add del mod">
          <ac:chgData name="Rosa De Jesus, Dan A" userId="20b9f842-b4b6-4691-81f4-92927dc67bd4" providerId="ADAL" clId="{64372851-B27F-F644-A588-BA3CBD894665}" dt="2019-08-14T15:13:55.294" v="1005" actId="1037"/>
          <ac:spMkLst>
            <pc:docMk/>
            <pc:sldMk cId="3206798834" sldId="278"/>
            <ac:spMk id="39" creationId="{94AF3DA3-BD03-0E48-A6A2-3836FA4B0D98}"/>
          </ac:spMkLst>
        </pc:spChg>
        <pc:spChg chg="add del mod">
          <ac:chgData name="Rosa De Jesus, Dan A" userId="20b9f842-b4b6-4691-81f4-92927dc67bd4" providerId="ADAL" clId="{64372851-B27F-F644-A588-BA3CBD894665}" dt="2019-08-14T15:13:16.580" v="958" actId="478"/>
          <ac:spMkLst>
            <pc:docMk/>
            <pc:sldMk cId="3206798834" sldId="278"/>
            <ac:spMk id="40" creationId="{4C383F7E-CDF3-A44F-88EC-616F7223ADA9}"/>
          </ac:spMkLst>
        </pc:spChg>
        <pc:spChg chg="add mod">
          <ac:chgData name="Rosa De Jesus, Dan A" userId="20b9f842-b4b6-4691-81f4-92927dc67bd4" providerId="ADAL" clId="{64372851-B27F-F644-A588-BA3CBD894665}" dt="2019-08-14T15:16:10.043" v="1063" actId="1035"/>
          <ac:spMkLst>
            <pc:docMk/>
            <pc:sldMk cId="3206798834" sldId="278"/>
            <ac:spMk id="42" creationId="{6073DF20-A02E-D246-8978-FEE5CF13C8E3}"/>
          </ac:spMkLst>
        </pc:spChg>
        <pc:spChg chg="add mod">
          <ac:chgData name="Rosa De Jesus, Dan A" userId="20b9f842-b4b6-4691-81f4-92927dc67bd4" providerId="ADAL" clId="{64372851-B27F-F644-A588-BA3CBD894665}" dt="2019-08-14T15:16:10.043" v="1063" actId="1035"/>
          <ac:spMkLst>
            <pc:docMk/>
            <pc:sldMk cId="3206798834" sldId="278"/>
            <ac:spMk id="43" creationId="{A8941D9C-B851-AF46-9047-B103B473AD3E}"/>
          </ac:spMkLst>
        </pc:spChg>
        <pc:spChg chg="add mod">
          <ac:chgData name="Rosa De Jesus, Dan A" userId="20b9f842-b4b6-4691-81f4-92927dc67bd4" providerId="ADAL" clId="{64372851-B27F-F644-A588-BA3CBD894665}" dt="2019-08-14T15:16:10.043" v="1063" actId="1035"/>
          <ac:spMkLst>
            <pc:docMk/>
            <pc:sldMk cId="3206798834" sldId="278"/>
            <ac:spMk id="44" creationId="{02291D10-6DDE-FC49-A0DD-6203924B07F8}"/>
          </ac:spMkLst>
        </pc:spChg>
        <pc:spChg chg="add mod">
          <ac:chgData name="Rosa De Jesus, Dan A" userId="20b9f842-b4b6-4691-81f4-92927dc67bd4" providerId="ADAL" clId="{64372851-B27F-F644-A588-BA3CBD894665}" dt="2019-08-14T15:16:10.043" v="1063" actId="1035"/>
          <ac:spMkLst>
            <pc:docMk/>
            <pc:sldMk cId="3206798834" sldId="278"/>
            <ac:spMk id="45" creationId="{28511246-F77E-D444-930F-9224CA6ABD0E}"/>
          </ac:spMkLst>
        </pc:spChg>
        <pc:spChg chg="add mod">
          <ac:chgData name="Rosa De Jesus, Dan A" userId="20b9f842-b4b6-4691-81f4-92927dc67bd4" providerId="ADAL" clId="{64372851-B27F-F644-A588-BA3CBD894665}" dt="2019-08-14T15:16:10.043" v="1063" actId="1035"/>
          <ac:spMkLst>
            <pc:docMk/>
            <pc:sldMk cId="3206798834" sldId="278"/>
            <ac:spMk id="46" creationId="{CC37BB4D-9F9D-B14D-A3C4-84C77E45D445}"/>
          </ac:spMkLst>
        </pc:spChg>
        <pc:grpChg chg="add mod">
          <ac:chgData name="Rosa De Jesus, Dan A" userId="20b9f842-b4b6-4691-81f4-92927dc67bd4" providerId="ADAL" clId="{64372851-B27F-F644-A588-BA3CBD894665}" dt="2019-08-14T15:10:28.009" v="913" actId="164"/>
          <ac:grpSpMkLst>
            <pc:docMk/>
            <pc:sldMk cId="3206798834" sldId="278"/>
            <ac:grpSpMk id="9" creationId="{6A3781F8-877A-A441-9D94-02E669102026}"/>
          </ac:grpSpMkLst>
        </pc:grpChg>
        <pc:grpChg chg="add mod">
          <ac:chgData name="Rosa De Jesus, Dan A" userId="20b9f842-b4b6-4691-81f4-92927dc67bd4" providerId="ADAL" clId="{64372851-B27F-F644-A588-BA3CBD894665}" dt="2019-08-14T15:10:28.009" v="913" actId="164"/>
          <ac:grpSpMkLst>
            <pc:docMk/>
            <pc:sldMk cId="3206798834" sldId="278"/>
            <ac:grpSpMk id="13" creationId="{9FA32DCB-842B-564B-A621-3FFBAA482EB7}"/>
          </ac:grpSpMkLst>
        </pc:grpChg>
        <pc:grpChg chg="add mod">
          <ac:chgData name="Rosa De Jesus, Dan A" userId="20b9f842-b4b6-4691-81f4-92927dc67bd4" providerId="ADAL" clId="{64372851-B27F-F644-A588-BA3CBD894665}" dt="2019-08-14T15:10:28.009" v="913" actId="164"/>
          <ac:grpSpMkLst>
            <pc:docMk/>
            <pc:sldMk cId="3206798834" sldId="278"/>
            <ac:grpSpMk id="16" creationId="{4CEFA4B9-6C95-9048-89E1-7766397B9869}"/>
          </ac:grpSpMkLst>
        </pc:grpChg>
        <pc:grpChg chg="add mod">
          <ac:chgData name="Rosa De Jesus, Dan A" userId="20b9f842-b4b6-4691-81f4-92927dc67bd4" providerId="ADAL" clId="{64372851-B27F-F644-A588-BA3CBD894665}" dt="2019-08-14T15:16:10.043" v="1063" actId="1035"/>
          <ac:grpSpMkLst>
            <pc:docMk/>
            <pc:sldMk cId="3206798834" sldId="278"/>
            <ac:grpSpMk id="22" creationId="{4E0D3CF1-5747-7946-A397-EC30F8ED0CA4}"/>
          </ac:grpSpMkLst>
        </pc:grpChg>
        <pc:grpChg chg="add del mod">
          <ac:chgData name="Rosa De Jesus, Dan A" userId="20b9f842-b4b6-4691-81f4-92927dc67bd4" providerId="ADAL" clId="{64372851-B27F-F644-A588-BA3CBD894665}" dt="2019-08-14T15:12:47.218" v="952" actId="165"/>
          <ac:grpSpMkLst>
            <pc:docMk/>
            <pc:sldMk cId="3206798834" sldId="278"/>
            <ac:grpSpMk id="24" creationId="{D496E61E-31B6-7D40-B4BA-D472C8C38FBB}"/>
          </ac:grpSpMkLst>
        </pc:grpChg>
        <pc:grpChg chg="add del mod topLvl">
          <ac:chgData name="Rosa De Jesus, Dan A" userId="20b9f842-b4b6-4691-81f4-92927dc67bd4" providerId="ADAL" clId="{64372851-B27F-F644-A588-BA3CBD894665}" dt="2019-08-14T15:12:54.785" v="953" actId="165"/>
          <ac:grpSpMkLst>
            <pc:docMk/>
            <pc:sldMk cId="3206798834" sldId="278"/>
            <ac:grpSpMk id="25" creationId="{15E79405-8DBA-0B43-8791-A57ADC119C38}"/>
          </ac:grpSpMkLst>
        </pc:grpChg>
        <pc:grpChg chg="del mod">
          <ac:chgData name="Rosa De Jesus, Dan A" userId="20b9f842-b4b6-4691-81f4-92927dc67bd4" providerId="ADAL" clId="{64372851-B27F-F644-A588-BA3CBD894665}" dt="2019-08-14T15:12:17.085" v="945" actId="478"/>
          <ac:grpSpMkLst>
            <pc:docMk/>
            <pc:sldMk cId="3206798834" sldId="278"/>
            <ac:grpSpMk id="26" creationId="{DF27D8CC-14FE-8148-BD00-3E5E199A3501}"/>
          </ac:grpSpMkLst>
        </pc:grpChg>
        <pc:grpChg chg="del mod topLvl">
          <ac:chgData name="Rosa De Jesus, Dan A" userId="20b9f842-b4b6-4691-81f4-92927dc67bd4" providerId="ADAL" clId="{64372851-B27F-F644-A588-BA3CBD894665}" dt="2019-08-14T15:13:00.156" v="954" actId="478"/>
          <ac:grpSpMkLst>
            <pc:docMk/>
            <pc:sldMk cId="3206798834" sldId="278"/>
            <ac:grpSpMk id="27" creationId="{D63FDD34-EB9F-784C-B0BB-50840B412050}"/>
          </ac:grpSpMkLst>
        </pc:grpChg>
        <pc:grpChg chg="add mod">
          <ac:chgData name="Rosa De Jesus, Dan A" userId="20b9f842-b4b6-4691-81f4-92927dc67bd4" providerId="ADAL" clId="{64372851-B27F-F644-A588-BA3CBD894665}" dt="2019-08-14T15:16:10.043" v="1063" actId="1035"/>
          <ac:grpSpMkLst>
            <pc:docMk/>
            <pc:sldMk cId="3206798834" sldId="278"/>
            <ac:grpSpMk id="41" creationId="{100A32E9-58BB-DB46-B83B-A6064BD528D3}"/>
          </ac:grpSpMkLst>
        </pc:grpChg>
        <pc:picChg chg="del">
          <ac:chgData name="Rosa De Jesus, Dan A" userId="20b9f842-b4b6-4691-81f4-92927dc67bd4" providerId="ADAL" clId="{64372851-B27F-F644-A588-BA3CBD894665}" dt="2019-08-14T14:59:14.314" v="432" actId="478"/>
          <ac:picMkLst>
            <pc:docMk/>
            <pc:sldMk cId="3206798834" sldId="278"/>
            <ac:picMk id="4" creationId="{42B29FE5-7689-404D-9D8A-F80BBB11DC79}"/>
          </ac:picMkLst>
        </pc:picChg>
        <pc:picChg chg="add del mod">
          <ac:chgData name="Rosa De Jesus, Dan A" userId="20b9f842-b4b6-4691-81f4-92927dc67bd4" providerId="ADAL" clId="{64372851-B27F-F644-A588-BA3CBD894665}" dt="2019-08-14T15:08:06.994" v="880" actId="478"/>
          <ac:picMkLst>
            <pc:docMk/>
            <pc:sldMk cId="3206798834" sldId="278"/>
            <ac:picMk id="6" creationId="{F16D8F0A-C439-6640-8F11-74F7EB58CDF2}"/>
          </ac:picMkLst>
        </pc:picChg>
        <pc:picChg chg="del">
          <ac:chgData name="Rosa De Jesus, Dan A" userId="20b9f842-b4b6-4691-81f4-92927dc67bd4" providerId="ADAL" clId="{64372851-B27F-F644-A588-BA3CBD894665}" dt="2019-08-14T14:59:14.314" v="432" actId="478"/>
          <ac:picMkLst>
            <pc:docMk/>
            <pc:sldMk cId="3206798834" sldId="278"/>
            <ac:picMk id="10" creationId="{23AD592E-43CB-7542-BA87-D9009084CF70}"/>
          </ac:picMkLst>
        </pc:picChg>
      </pc:sldChg>
      <pc:sldChg chg="addSp delSp modSp add">
        <pc:chgData name="Rosa De Jesus, Dan A" userId="20b9f842-b4b6-4691-81f4-92927dc67bd4" providerId="ADAL" clId="{64372851-B27F-F644-A588-BA3CBD894665}" dt="2019-08-14T15:28:37.890" v="1214" actId="1076"/>
        <pc:sldMkLst>
          <pc:docMk/>
          <pc:sldMk cId="300414173" sldId="279"/>
        </pc:sldMkLst>
        <pc:spChg chg="mod">
          <ac:chgData name="Rosa De Jesus, Dan A" userId="20b9f842-b4b6-4691-81f4-92927dc67bd4" providerId="ADAL" clId="{64372851-B27F-F644-A588-BA3CBD894665}" dt="2019-08-14T15:19:01.479" v="1130" actId="20577"/>
          <ac:spMkLst>
            <pc:docMk/>
            <pc:sldMk cId="300414173" sldId="279"/>
            <ac:spMk id="3" creationId="{6D50AF6E-CF6A-429E-A4B2-32D2D767B73B}"/>
          </ac:spMkLst>
        </pc:spChg>
        <pc:spChg chg="mod">
          <ac:chgData name="Rosa De Jesus, Dan A" userId="20b9f842-b4b6-4691-81f4-92927dc67bd4" providerId="ADAL" clId="{64372851-B27F-F644-A588-BA3CBD894665}" dt="2019-08-14T15:28:24.794" v="1210" actId="1036"/>
          <ac:spMkLst>
            <pc:docMk/>
            <pc:sldMk cId="300414173" sldId="279"/>
            <ac:spMk id="6" creationId="{0D97BD68-63F8-044F-9C6F-329A0E3D997D}"/>
          </ac:spMkLst>
        </pc:spChg>
        <pc:spChg chg="add mod">
          <ac:chgData name="Rosa De Jesus, Dan A" userId="20b9f842-b4b6-4691-81f4-92927dc67bd4" providerId="ADAL" clId="{64372851-B27F-F644-A588-BA3CBD894665}" dt="2019-08-14T15:27:32.275" v="1193" actId="164"/>
          <ac:spMkLst>
            <pc:docMk/>
            <pc:sldMk cId="300414173" sldId="279"/>
            <ac:spMk id="7" creationId="{EA5015F2-FE35-0342-BBC8-EFC2BE02A4FC}"/>
          </ac:spMkLst>
        </pc:spChg>
        <pc:spChg chg="add mod">
          <ac:chgData name="Rosa De Jesus, Dan A" userId="20b9f842-b4b6-4691-81f4-92927dc67bd4" providerId="ADAL" clId="{64372851-B27F-F644-A588-BA3CBD894665}" dt="2019-08-14T15:28:16.091" v="1205" actId="1035"/>
          <ac:spMkLst>
            <pc:docMk/>
            <pc:sldMk cId="300414173" sldId="279"/>
            <ac:spMk id="8" creationId="{D3562C1E-D382-8944-A1BA-C7B58E708410}"/>
          </ac:spMkLst>
        </pc:spChg>
        <pc:spChg chg="add mod">
          <ac:chgData name="Rosa De Jesus, Dan A" userId="20b9f842-b4b6-4691-81f4-92927dc67bd4" providerId="ADAL" clId="{64372851-B27F-F644-A588-BA3CBD894665}" dt="2019-08-14T15:27:32.275" v="1193" actId="164"/>
          <ac:spMkLst>
            <pc:docMk/>
            <pc:sldMk cId="300414173" sldId="279"/>
            <ac:spMk id="15" creationId="{5A703910-FB27-CC48-9866-60A25ED3C39C}"/>
          </ac:spMkLst>
        </pc:spChg>
        <pc:spChg chg="mod">
          <ac:chgData name="Rosa De Jesus, Dan A" userId="20b9f842-b4b6-4691-81f4-92927dc67bd4" providerId="ADAL" clId="{64372851-B27F-F644-A588-BA3CBD894665}" dt="2019-08-14T15:28:33.345" v="1213" actId="20577"/>
          <ac:spMkLst>
            <pc:docMk/>
            <pc:sldMk cId="300414173" sldId="279"/>
            <ac:spMk id="24" creationId="{BC916350-CC12-3649-97B2-B3A42E6F4DC9}"/>
          </ac:spMkLst>
        </pc:spChg>
        <pc:grpChg chg="add mod">
          <ac:chgData name="Rosa De Jesus, Dan A" userId="20b9f842-b4b6-4691-81f4-92927dc67bd4" providerId="ADAL" clId="{64372851-B27F-F644-A588-BA3CBD894665}" dt="2019-08-14T15:28:16.091" v="1205" actId="1035"/>
          <ac:grpSpMkLst>
            <pc:docMk/>
            <pc:sldMk cId="300414173" sldId="279"/>
            <ac:grpSpMk id="10" creationId="{55CE47FF-508F-D14D-84DF-42EFF33345A7}"/>
          </ac:grpSpMkLst>
        </pc:grpChg>
        <pc:grpChg chg="del">
          <ac:chgData name="Rosa De Jesus, Dan A" userId="20b9f842-b4b6-4691-81f4-92927dc67bd4" providerId="ADAL" clId="{64372851-B27F-F644-A588-BA3CBD894665}" dt="2019-08-14T15:19:05.304" v="1131" actId="478"/>
          <ac:grpSpMkLst>
            <pc:docMk/>
            <pc:sldMk cId="300414173" sldId="279"/>
            <ac:grpSpMk id="35" creationId="{F451051B-45A0-F84D-BA20-999EBDCBD3A4}"/>
          </ac:grpSpMkLst>
        </pc:grpChg>
        <pc:picChg chg="add mod">
          <ac:chgData name="Rosa De Jesus, Dan A" userId="20b9f842-b4b6-4691-81f4-92927dc67bd4" providerId="ADAL" clId="{64372851-B27F-F644-A588-BA3CBD894665}" dt="2019-08-14T15:28:37.890" v="1214" actId="1076"/>
          <ac:picMkLst>
            <pc:docMk/>
            <pc:sldMk cId="300414173" sldId="279"/>
            <ac:picMk id="4" creationId="{56907EF8-5F1F-A74E-B0BF-5395CB770B3C}"/>
          </ac:picMkLst>
        </pc:picChg>
      </pc:sldChg>
      <pc:sldChg chg="delSp modSp add">
        <pc:chgData name="Rosa De Jesus, Dan A" userId="20b9f842-b4b6-4691-81f4-92927dc67bd4" providerId="ADAL" clId="{64372851-B27F-F644-A588-BA3CBD894665}" dt="2019-08-14T16:52:35.660" v="2010" actId="20577"/>
        <pc:sldMkLst>
          <pc:docMk/>
          <pc:sldMk cId="2284797407" sldId="280"/>
        </pc:sldMkLst>
        <pc:spChg chg="mod">
          <ac:chgData name="Rosa De Jesus, Dan A" userId="20b9f842-b4b6-4691-81f4-92927dc67bd4" providerId="ADAL" clId="{64372851-B27F-F644-A588-BA3CBD894665}" dt="2019-08-14T15:40:31.658" v="1227" actId="20577"/>
          <ac:spMkLst>
            <pc:docMk/>
            <pc:sldMk cId="2284797407" sldId="280"/>
            <ac:spMk id="3" creationId="{6D50AF6E-CF6A-429E-A4B2-32D2D767B73B}"/>
          </ac:spMkLst>
        </pc:spChg>
        <pc:spChg chg="del">
          <ac:chgData name="Rosa De Jesus, Dan A" userId="20b9f842-b4b6-4691-81f4-92927dc67bd4" providerId="ADAL" clId="{64372851-B27F-F644-A588-BA3CBD894665}" dt="2019-08-14T15:40:44.321" v="1231" actId="478"/>
          <ac:spMkLst>
            <pc:docMk/>
            <pc:sldMk cId="2284797407" sldId="280"/>
            <ac:spMk id="6" creationId="{0D97BD68-63F8-044F-9C6F-329A0E3D997D}"/>
          </ac:spMkLst>
        </pc:spChg>
        <pc:spChg chg="del">
          <ac:chgData name="Rosa De Jesus, Dan A" userId="20b9f842-b4b6-4691-81f4-92927dc67bd4" providerId="ADAL" clId="{64372851-B27F-F644-A588-BA3CBD894665}" dt="2019-08-14T15:40:47.337" v="1232" actId="478"/>
          <ac:spMkLst>
            <pc:docMk/>
            <pc:sldMk cId="2284797407" sldId="280"/>
            <ac:spMk id="8" creationId="{D3562C1E-D382-8944-A1BA-C7B58E708410}"/>
          </ac:spMkLst>
        </pc:spChg>
        <pc:spChg chg="mod">
          <ac:chgData name="Rosa De Jesus, Dan A" userId="20b9f842-b4b6-4691-81f4-92927dc67bd4" providerId="ADAL" clId="{64372851-B27F-F644-A588-BA3CBD894665}" dt="2019-08-14T16:52:35.660" v="2010" actId="20577"/>
          <ac:spMkLst>
            <pc:docMk/>
            <pc:sldMk cId="2284797407" sldId="280"/>
            <ac:spMk id="24" creationId="{BC916350-CC12-3649-97B2-B3A42E6F4DC9}"/>
          </ac:spMkLst>
        </pc:spChg>
        <pc:grpChg chg="del">
          <ac:chgData name="Rosa De Jesus, Dan A" userId="20b9f842-b4b6-4691-81f4-92927dc67bd4" providerId="ADAL" clId="{64372851-B27F-F644-A588-BA3CBD894665}" dt="2019-08-14T15:40:44.321" v="1231" actId="478"/>
          <ac:grpSpMkLst>
            <pc:docMk/>
            <pc:sldMk cId="2284797407" sldId="280"/>
            <ac:grpSpMk id="10" creationId="{55CE47FF-508F-D14D-84DF-42EFF33345A7}"/>
          </ac:grpSpMkLst>
        </pc:grpChg>
        <pc:picChg chg="del mod">
          <ac:chgData name="Rosa De Jesus, Dan A" userId="20b9f842-b4b6-4691-81f4-92927dc67bd4" providerId="ADAL" clId="{64372851-B27F-F644-A588-BA3CBD894665}" dt="2019-08-14T15:40:33.753" v="1229" actId="478"/>
          <ac:picMkLst>
            <pc:docMk/>
            <pc:sldMk cId="2284797407" sldId="280"/>
            <ac:picMk id="4" creationId="{56907EF8-5F1F-A74E-B0BF-5395CB770B3C}"/>
          </ac:picMkLst>
        </pc:picChg>
      </pc:sldChg>
      <pc:sldChg chg="addSp delSp modSp add">
        <pc:chgData name="Rosa De Jesus, Dan A" userId="20b9f842-b4b6-4691-81f4-92927dc67bd4" providerId="ADAL" clId="{64372851-B27F-F644-A588-BA3CBD894665}" dt="2019-08-14T16:20:51.212" v="1807" actId="6549"/>
        <pc:sldMkLst>
          <pc:docMk/>
          <pc:sldMk cId="70031431" sldId="281"/>
        </pc:sldMkLst>
        <pc:spChg chg="mod">
          <ac:chgData name="Rosa De Jesus, Dan A" userId="20b9f842-b4b6-4691-81f4-92927dc67bd4" providerId="ADAL" clId="{64372851-B27F-F644-A588-BA3CBD894665}" dt="2019-08-14T16:20:51.212" v="1807" actId="6549"/>
          <ac:spMkLst>
            <pc:docMk/>
            <pc:sldMk cId="70031431" sldId="281"/>
            <ac:spMk id="3" creationId="{6D50AF6E-CF6A-429E-A4B2-32D2D767B73B}"/>
          </ac:spMkLst>
        </pc:spChg>
        <pc:spChg chg="add mod">
          <ac:chgData name="Rosa De Jesus, Dan A" userId="20b9f842-b4b6-4691-81f4-92927dc67bd4" providerId="ADAL" clId="{64372851-B27F-F644-A588-BA3CBD894665}" dt="2019-08-14T16:15:12.800" v="1800"/>
          <ac:spMkLst>
            <pc:docMk/>
            <pc:sldMk cId="70031431" sldId="281"/>
            <ac:spMk id="5" creationId="{C6163798-66A9-8C4C-8D70-627096079018}"/>
          </ac:spMkLst>
        </pc:spChg>
        <pc:spChg chg="del mod">
          <ac:chgData name="Rosa De Jesus, Dan A" userId="20b9f842-b4b6-4691-81f4-92927dc67bd4" providerId="ADAL" clId="{64372851-B27F-F644-A588-BA3CBD894665}" dt="2019-08-14T15:59:41.072" v="1766"/>
          <ac:spMkLst>
            <pc:docMk/>
            <pc:sldMk cId="70031431" sldId="281"/>
            <ac:spMk id="24" creationId="{BC916350-CC12-3649-97B2-B3A42E6F4DC9}"/>
          </ac:spMkLst>
        </pc:spChg>
      </pc:sldChg>
      <pc:sldChg chg="modSp add">
        <pc:chgData name="Rosa De Jesus, Dan A" userId="20b9f842-b4b6-4691-81f4-92927dc67bd4" providerId="ADAL" clId="{64372851-B27F-F644-A588-BA3CBD894665}" dt="2019-08-14T19:33:43.629" v="2200" actId="20577"/>
        <pc:sldMkLst>
          <pc:docMk/>
          <pc:sldMk cId="72210097" sldId="282"/>
        </pc:sldMkLst>
        <pc:spChg chg="mod">
          <ac:chgData name="Rosa De Jesus, Dan A" userId="20b9f842-b4b6-4691-81f4-92927dc67bd4" providerId="ADAL" clId="{64372851-B27F-F644-A588-BA3CBD894665}" dt="2019-08-14T19:32:46.011" v="2044" actId="20577"/>
          <ac:spMkLst>
            <pc:docMk/>
            <pc:sldMk cId="72210097" sldId="282"/>
            <ac:spMk id="3" creationId="{6D50AF6E-CF6A-429E-A4B2-32D2D767B73B}"/>
          </ac:spMkLst>
        </pc:spChg>
        <pc:spChg chg="mod">
          <ac:chgData name="Rosa De Jesus, Dan A" userId="20b9f842-b4b6-4691-81f4-92927dc67bd4" providerId="ADAL" clId="{64372851-B27F-F644-A588-BA3CBD894665}" dt="2019-08-14T19:33:43.629" v="2200" actId="20577"/>
          <ac:spMkLst>
            <pc:docMk/>
            <pc:sldMk cId="72210097" sldId="282"/>
            <ac:spMk id="4" creationId="{2DEBCC4A-09A3-46FA-94B8-812D5A6C188D}"/>
          </ac:spMkLst>
        </pc:spChg>
      </pc:sldChg>
      <pc:sldChg chg="modSp add del">
        <pc:chgData name="Rosa De Jesus, Dan A" userId="20b9f842-b4b6-4691-81f4-92927dc67bd4" providerId="ADAL" clId="{64372851-B27F-F644-A588-BA3CBD894665}" dt="2019-08-14T16:53:04.442" v="2020" actId="2696"/>
        <pc:sldMkLst>
          <pc:docMk/>
          <pc:sldMk cId="1529057740" sldId="282"/>
        </pc:sldMkLst>
        <pc:spChg chg="mod">
          <ac:chgData name="Rosa De Jesus, Dan A" userId="20b9f842-b4b6-4691-81f4-92927dc67bd4" providerId="ADAL" clId="{64372851-B27F-F644-A588-BA3CBD894665}" dt="2019-08-14T16:53:01.429" v="2019" actId="5793"/>
          <ac:spMkLst>
            <pc:docMk/>
            <pc:sldMk cId="1529057740" sldId="282"/>
            <ac:spMk id="24" creationId="{BC916350-CC12-3649-97B2-B3A42E6F4DC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2BE813-3693-5E47-AD16-606F8EB8A7A1}" type="doc">
      <dgm:prSet loTypeId="urn:microsoft.com/office/officeart/2009/3/layout/HorizontalOrganizationChart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D3A26EDC-C8EF-DE46-94F0-21DD9842955E}">
      <dgm:prSet phldrT="[Text]" custT="1"/>
      <dgm:spPr/>
      <dgm:t>
        <a:bodyPr/>
        <a:lstStyle/>
        <a:p>
          <a:r>
            <a:rPr lang="en-US" sz="2400" b="0" dirty="0"/>
            <a:t>Optimization Problem</a:t>
          </a:r>
        </a:p>
      </dgm:t>
    </dgm:pt>
    <dgm:pt modelId="{3B0D9E2B-0DD6-3243-9AEB-AB937B90B99C}" type="parTrans" cxnId="{C79481C6-FDBC-D74E-946E-3C698DC8FAB8}">
      <dgm:prSet/>
      <dgm:spPr/>
      <dgm:t>
        <a:bodyPr/>
        <a:lstStyle/>
        <a:p>
          <a:endParaRPr lang="en-US" sz="2400" b="0"/>
        </a:p>
      </dgm:t>
    </dgm:pt>
    <dgm:pt modelId="{B2EA9FAE-6D88-F84C-9293-0A6C788CB898}" type="sibTrans" cxnId="{C79481C6-FDBC-D74E-946E-3C698DC8FAB8}">
      <dgm:prSet/>
      <dgm:spPr/>
      <dgm:t>
        <a:bodyPr/>
        <a:lstStyle/>
        <a:p>
          <a:endParaRPr lang="en-US" sz="2400" b="0"/>
        </a:p>
      </dgm:t>
    </dgm:pt>
    <dgm:pt modelId="{F4222941-A9EA-9845-BA1F-67E3D3457135}" type="asst">
      <dgm:prSet phldrT="[Text]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sz="2400" b="0" dirty="0"/>
            <a:t>Convex</a:t>
          </a:r>
        </a:p>
      </dgm:t>
    </dgm:pt>
    <dgm:pt modelId="{AF951075-56FD-8B42-8CD2-15EDC4FE93C2}" type="parTrans" cxnId="{A9B82DEB-2747-8A4E-A30A-95D77CB843D8}">
      <dgm:prSet/>
      <dgm:spPr>
        <a:ln>
          <a:solidFill>
            <a:srgbClr val="000000"/>
          </a:solidFill>
        </a:ln>
      </dgm:spPr>
      <dgm:t>
        <a:bodyPr/>
        <a:lstStyle/>
        <a:p>
          <a:endParaRPr lang="en-US" sz="2400" b="0"/>
        </a:p>
      </dgm:t>
    </dgm:pt>
    <dgm:pt modelId="{33DBBA5C-323C-1F43-9ABE-6683C3CA2726}" type="sibTrans" cxnId="{A9B82DEB-2747-8A4E-A30A-95D77CB843D8}">
      <dgm:prSet/>
      <dgm:spPr/>
      <dgm:t>
        <a:bodyPr/>
        <a:lstStyle/>
        <a:p>
          <a:endParaRPr lang="en-US" sz="2400" b="0"/>
        </a:p>
      </dgm:t>
    </dgm:pt>
    <dgm:pt modelId="{5E537CFC-59A5-4F44-8C01-108B895A5048}" type="asst">
      <dgm:prSet phldrT="[Text]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sz="2400" b="0" dirty="0"/>
            <a:t>Non-convex</a:t>
          </a:r>
        </a:p>
      </dgm:t>
    </dgm:pt>
    <dgm:pt modelId="{AD08A9BB-0B50-4945-91E2-AF6C61DCCF23}" type="parTrans" cxnId="{9C8BD6C0-75F4-DF4B-8057-1940A4AAE09C}">
      <dgm:prSet/>
      <dgm:spPr>
        <a:ln>
          <a:solidFill>
            <a:srgbClr val="000000"/>
          </a:solidFill>
        </a:ln>
      </dgm:spPr>
      <dgm:t>
        <a:bodyPr/>
        <a:lstStyle/>
        <a:p>
          <a:endParaRPr lang="en-US" sz="2400" b="0"/>
        </a:p>
      </dgm:t>
    </dgm:pt>
    <dgm:pt modelId="{3AB105D0-44C1-D046-A721-B9C83740D755}" type="sibTrans" cxnId="{9C8BD6C0-75F4-DF4B-8057-1940A4AAE09C}">
      <dgm:prSet/>
      <dgm:spPr/>
      <dgm:t>
        <a:bodyPr/>
        <a:lstStyle/>
        <a:p>
          <a:endParaRPr lang="en-US" sz="2400" b="0"/>
        </a:p>
      </dgm:t>
    </dgm:pt>
    <dgm:pt modelId="{A0EEAAE0-FD72-9445-A907-E4A8A96A80E8}" type="asst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400" b="0" dirty="0"/>
            <a:t>Linear Programming</a:t>
          </a:r>
        </a:p>
      </dgm:t>
    </dgm:pt>
    <dgm:pt modelId="{CEEC7933-BCE4-6F46-900A-CE15043009F6}" type="parTrans" cxnId="{21F7344E-2268-9C45-8D38-9F259FDFD563}">
      <dgm:prSet/>
      <dgm:spPr>
        <a:ln>
          <a:solidFill>
            <a:srgbClr val="000000"/>
          </a:solidFill>
        </a:ln>
      </dgm:spPr>
      <dgm:t>
        <a:bodyPr/>
        <a:lstStyle/>
        <a:p>
          <a:endParaRPr lang="en-US" sz="2400" b="0"/>
        </a:p>
      </dgm:t>
    </dgm:pt>
    <dgm:pt modelId="{6FCB900F-315A-B148-98CA-EC25A8DFF7D3}" type="sibTrans" cxnId="{21F7344E-2268-9C45-8D38-9F259FDFD563}">
      <dgm:prSet/>
      <dgm:spPr/>
      <dgm:t>
        <a:bodyPr/>
        <a:lstStyle/>
        <a:p>
          <a:endParaRPr lang="en-US" sz="2400" b="0"/>
        </a:p>
      </dgm:t>
    </dgm:pt>
    <dgm:pt modelId="{071B20AF-BF84-3D4A-AD3E-AFCC88FFD6DA}" type="asst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400" b="0" dirty="0"/>
            <a:t>Nonlinear Programming</a:t>
          </a:r>
        </a:p>
      </dgm:t>
    </dgm:pt>
    <dgm:pt modelId="{FCC75270-7F4A-D947-8F18-3B76798E5B12}" type="parTrans" cxnId="{BD274F82-6B88-4F46-A8B7-FE42E7F7DEB3}">
      <dgm:prSet/>
      <dgm:spPr>
        <a:solidFill>
          <a:schemeClr val="accent5">
            <a:lumMod val="60000"/>
            <a:lumOff val="40000"/>
          </a:schemeClr>
        </a:solidFill>
        <a:ln>
          <a:solidFill>
            <a:srgbClr val="000000"/>
          </a:solidFill>
        </a:ln>
      </dgm:spPr>
      <dgm:t>
        <a:bodyPr/>
        <a:lstStyle/>
        <a:p>
          <a:endParaRPr lang="en-US" sz="2400" b="0"/>
        </a:p>
      </dgm:t>
    </dgm:pt>
    <dgm:pt modelId="{02964319-BA74-B04A-92FA-051DC7DD3C0A}" type="sibTrans" cxnId="{BD274F82-6B88-4F46-A8B7-FE42E7F7DEB3}">
      <dgm:prSet/>
      <dgm:spPr/>
      <dgm:t>
        <a:bodyPr/>
        <a:lstStyle/>
        <a:p>
          <a:endParaRPr lang="en-US" sz="2400" b="0"/>
        </a:p>
      </dgm:t>
    </dgm:pt>
    <dgm:pt modelId="{BFCFAEFE-1B03-9E42-BBD4-35C076D33959}" type="asst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400" b="0" dirty="0"/>
            <a:t>Nonlinear</a:t>
          </a:r>
        </a:p>
      </dgm:t>
    </dgm:pt>
    <dgm:pt modelId="{C625E97A-708E-EF4A-AA6A-2CC84E189D2C}" type="parTrans" cxnId="{8B0F35C6-E6D5-2644-97EA-4BDF3A53E83E}">
      <dgm:prSet/>
      <dgm:spPr>
        <a:ln>
          <a:solidFill>
            <a:srgbClr val="000000"/>
          </a:solidFill>
        </a:ln>
      </dgm:spPr>
      <dgm:t>
        <a:bodyPr/>
        <a:lstStyle/>
        <a:p>
          <a:endParaRPr lang="en-US" sz="2400" b="0"/>
        </a:p>
      </dgm:t>
    </dgm:pt>
    <dgm:pt modelId="{DD6CD2D0-6B35-B843-8AC2-F6511D77D33D}" type="sibTrans" cxnId="{8B0F35C6-E6D5-2644-97EA-4BDF3A53E83E}">
      <dgm:prSet/>
      <dgm:spPr/>
      <dgm:t>
        <a:bodyPr/>
        <a:lstStyle/>
        <a:p>
          <a:endParaRPr lang="en-US" sz="2400" b="0"/>
        </a:p>
      </dgm:t>
    </dgm:pt>
    <dgm:pt modelId="{5093DF29-16BA-4140-9CAC-E9E659CACDBD}" type="asst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2400" b="0" dirty="0"/>
            <a:t>Platypus</a:t>
          </a:r>
        </a:p>
      </dgm:t>
    </dgm:pt>
    <dgm:pt modelId="{35620397-A813-CF4A-814C-D651EAB5CE8F}" type="parTrans" cxnId="{842157C7-3AB9-2F4B-B545-A1A67A6C8DFD}">
      <dgm:prSet/>
      <dgm:spPr>
        <a:ln>
          <a:solidFill>
            <a:srgbClr val="000000"/>
          </a:solidFill>
        </a:ln>
      </dgm:spPr>
      <dgm:t>
        <a:bodyPr/>
        <a:lstStyle/>
        <a:p>
          <a:endParaRPr lang="en-US" sz="1600" b="0"/>
        </a:p>
      </dgm:t>
    </dgm:pt>
    <dgm:pt modelId="{42813882-2798-6E4C-AC72-E6665B43A5DB}" type="sibTrans" cxnId="{842157C7-3AB9-2F4B-B545-A1A67A6C8DFD}">
      <dgm:prSet/>
      <dgm:spPr/>
      <dgm:t>
        <a:bodyPr/>
        <a:lstStyle/>
        <a:p>
          <a:endParaRPr lang="en-US" sz="1600" b="0"/>
        </a:p>
      </dgm:t>
    </dgm:pt>
    <dgm:pt modelId="{322CB19C-D64E-4847-9F95-C5D62848E442}" type="asst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2400" b="0" dirty="0"/>
            <a:t>Scipy</a:t>
          </a:r>
        </a:p>
      </dgm:t>
    </dgm:pt>
    <dgm:pt modelId="{DFF59730-DA96-9141-9A10-02613BB7A245}" type="parTrans" cxnId="{92C2CCB0-1E2A-3F45-AEDE-0E6283301AF8}">
      <dgm:prSet/>
      <dgm:spPr>
        <a:ln>
          <a:solidFill>
            <a:srgbClr val="000000"/>
          </a:solidFill>
        </a:ln>
      </dgm:spPr>
      <dgm:t>
        <a:bodyPr/>
        <a:lstStyle/>
        <a:p>
          <a:endParaRPr lang="en-US" sz="1600" b="0"/>
        </a:p>
      </dgm:t>
    </dgm:pt>
    <dgm:pt modelId="{F2C2ECFA-AE8A-4C47-8128-2A06E345665C}" type="sibTrans" cxnId="{92C2CCB0-1E2A-3F45-AEDE-0E6283301AF8}">
      <dgm:prSet/>
      <dgm:spPr/>
      <dgm:t>
        <a:bodyPr/>
        <a:lstStyle/>
        <a:p>
          <a:endParaRPr lang="en-US" sz="1600" b="0"/>
        </a:p>
      </dgm:t>
    </dgm:pt>
    <dgm:pt modelId="{DDE043B1-114F-1745-B3A5-42E804EE828A}" type="asst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2400" b="0" dirty="0"/>
            <a:t>Pulp</a:t>
          </a:r>
        </a:p>
      </dgm:t>
    </dgm:pt>
    <dgm:pt modelId="{C52D5A5B-622F-9F45-90D0-F89045FBB9C3}" type="parTrans" cxnId="{09C730BA-18BA-7744-909F-4FCCC0C2B3D6}">
      <dgm:prSet/>
      <dgm:spPr>
        <a:ln>
          <a:solidFill>
            <a:srgbClr val="000000"/>
          </a:solidFill>
        </a:ln>
      </dgm:spPr>
      <dgm:t>
        <a:bodyPr/>
        <a:lstStyle/>
        <a:p>
          <a:endParaRPr lang="en-US" sz="1600" b="0"/>
        </a:p>
      </dgm:t>
    </dgm:pt>
    <dgm:pt modelId="{6220CF20-B300-6640-A907-BB84E31287F9}" type="sibTrans" cxnId="{09C730BA-18BA-7744-909F-4FCCC0C2B3D6}">
      <dgm:prSet/>
      <dgm:spPr/>
      <dgm:t>
        <a:bodyPr/>
        <a:lstStyle/>
        <a:p>
          <a:endParaRPr lang="en-US" sz="1600" b="0"/>
        </a:p>
      </dgm:t>
    </dgm:pt>
    <dgm:pt modelId="{AF397CF4-FA35-DF4B-B2C6-38BDBFDB30D9}" type="pres">
      <dgm:prSet presAssocID="{792BE813-3693-5E47-AD16-606F8EB8A7A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2F9FB58-B3D5-5C4B-96FE-FE2E3071B4CC}" type="pres">
      <dgm:prSet presAssocID="{D3A26EDC-C8EF-DE46-94F0-21DD9842955E}" presName="hierRoot1" presStyleCnt="0">
        <dgm:presLayoutVars>
          <dgm:hierBranch val="init"/>
        </dgm:presLayoutVars>
      </dgm:prSet>
      <dgm:spPr/>
    </dgm:pt>
    <dgm:pt modelId="{34B163A6-FD50-8049-9CD4-4EDDFF32C4C2}" type="pres">
      <dgm:prSet presAssocID="{D3A26EDC-C8EF-DE46-94F0-21DD9842955E}" presName="rootComposite1" presStyleCnt="0"/>
      <dgm:spPr/>
    </dgm:pt>
    <dgm:pt modelId="{3BB50667-2B6F-5148-B50D-90FA5C10E30D}" type="pres">
      <dgm:prSet presAssocID="{D3A26EDC-C8EF-DE46-94F0-21DD9842955E}" presName="rootText1" presStyleLbl="node0" presStyleIdx="0" presStyleCnt="1" custScaleY="126324">
        <dgm:presLayoutVars>
          <dgm:chPref val="3"/>
        </dgm:presLayoutVars>
      </dgm:prSet>
      <dgm:spPr/>
    </dgm:pt>
    <dgm:pt modelId="{28BDF66D-8909-D444-985F-6392C303A1B3}" type="pres">
      <dgm:prSet presAssocID="{D3A26EDC-C8EF-DE46-94F0-21DD9842955E}" presName="rootConnector1" presStyleLbl="node1" presStyleIdx="0" presStyleCnt="0"/>
      <dgm:spPr/>
    </dgm:pt>
    <dgm:pt modelId="{4CAE713F-54FF-F548-B5FA-430CDA110AC8}" type="pres">
      <dgm:prSet presAssocID="{D3A26EDC-C8EF-DE46-94F0-21DD9842955E}" presName="hierChild2" presStyleCnt="0"/>
      <dgm:spPr/>
    </dgm:pt>
    <dgm:pt modelId="{7A367E42-1C6D-F74D-BE22-9989D1515590}" type="pres">
      <dgm:prSet presAssocID="{D3A26EDC-C8EF-DE46-94F0-21DD9842955E}" presName="hierChild3" presStyleCnt="0"/>
      <dgm:spPr/>
    </dgm:pt>
    <dgm:pt modelId="{6F6A3F5A-72EC-A94D-AFD1-67B4D2AF3D4A}" type="pres">
      <dgm:prSet presAssocID="{AF951075-56FD-8B42-8CD2-15EDC4FE93C2}" presName="Name115" presStyleLbl="parChTrans1D2" presStyleIdx="0" presStyleCnt="2"/>
      <dgm:spPr/>
    </dgm:pt>
    <dgm:pt modelId="{2CF4D4BA-61C2-DD4D-8B94-5A40EAB70B87}" type="pres">
      <dgm:prSet presAssocID="{F4222941-A9EA-9845-BA1F-67E3D3457135}" presName="hierRoot3" presStyleCnt="0">
        <dgm:presLayoutVars>
          <dgm:hierBranch val="init"/>
        </dgm:presLayoutVars>
      </dgm:prSet>
      <dgm:spPr/>
    </dgm:pt>
    <dgm:pt modelId="{B7C37980-789F-DC42-A8AC-59E3AE679E04}" type="pres">
      <dgm:prSet presAssocID="{F4222941-A9EA-9845-BA1F-67E3D3457135}" presName="rootComposite3" presStyleCnt="0"/>
      <dgm:spPr/>
    </dgm:pt>
    <dgm:pt modelId="{964B3301-E684-E040-B4C8-B3E57A39BD13}" type="pres">
      <dgm:prSet presAssocID="{F4222941-A9EA-9845-BA1F-67E3D3457135}" presName="rootText3" presStyleLbl="asst1" presStyleIdx="0" presStyleCnt="8">
        <dgm:presLayoutVars>
          <dgm:chPref val="3"/>
        </dgm:presLayoutVars>
      </dgm:prSet>
      <dgm:spPr/>
    </dgm:pt>
    <dgm:pt modelId="{6C327949-0462-2348-9B0B-49559FDA9790}" type="pres">
      <dgm:prSet presAssocID="{F4222941-A9EA-9845-BA1F-67E3D3457135}" presName="rootConnector3" presStyleLbl="asst1" presStyleIdx="0" presStyleCnt="8"/>
      <dgm:spPr/>
    </dgm:pt>
    <dgm:pt modelId="{C87EE929-7D07-F54C-81CE-D0D04FC14CD7}" type="pres">
      <dgm:prSet presAssocID="{F4222941-A9EA-9845-BA1F-67E3D3457135}" presName="hierChild6" presStyleCnt="0"/>
      <dgm:spPr/>
    </dgm:pt>
    <dgm:pt modelId="{47575421-1A60-B94E-90F9-EED030816844}" type="pres">
      <dgm:prSet presAssocID="{F4222941-A9EA-9845-BA1F-67E3D3457135}" presName="hierChild7" presStyleCnt="0"/>
      <dgm:spPr/>
    </dgm:pt>
    <dgm:pt modelId="{D34173A0-C10B-6E48-9AA4-E91DC47BF954}" type="pres">
      <dgm:prSet presAssocID="{CEEC7933-BCE4-6F46-900A-CE15043009F6}" presName="Name115" presStyleLbl="parChTrans1D3" presStyleIdx="0" presStyleCnt="3"/>
      <dgm:spPr/>
    </dgm:pt>
    <dgm:pt modelId="{4E38D8DF-5691-B24B-BD56-1D1A90CC8AB5}" type="pres">
      <dgm:prSet presAssocID="{A0EEAAE0-FD72-9445-A907-E4A8A96A80E8}" presName="hierRoot3" presStyleCnt="0">
        <dgm:presLayoutVars>
          <dgm:hierBranch val="init"/>
        </dgm:presLayoutVars>
      </dgm:prSet>
      <dgm:spPr/>
    </dgm:pt>
    <dgm:pt modelId="{A71A9B5E-FB21-D641-A3B5-16B5835C2758}" type="pres">
      <dgm:prSet presAssocID="{A0EEAAE0-FD72-9445-A907-E4A8A96A80E8}" presName="rootComposite3" presStyleCnt="0"/>
      <dgm:spPr/>
    </dgm:pt>
    <dgm:pt modelId="{7C6F2683-D310-6B4F-815D-81129AAAE8FB}" type="pres">
      <dgm:prSet presAssocID="{A0EEAAE0-FD72-9445-A907-E4A8A96A80E8}" presName="rootText3" presStyleLbl="asst1" presStyleIdx="1" presStyleCnt="8" custScaleX="112399" custScaleY="130833">
        <dgm:presLayoutVars>
          <dgm:chPref val="3"/>
        </dgm:presLayoutVars>
      </dgm:prSet>
      <dgm:spPr/>
    </dgm:pt>
    <dgm:pt modelId="{0DFDC7BA-361A-2546-A095-45DB12B9DF71}" type="pres">
      <dgm:prSet presAssocID="{A0EEAAE0-FD72-9445-A907-E4A8A96A80E8}" presName="rootConnector3" presStyleLbl="asst1" presStyleIdx="1" presStyleCnt="8"/>
      <dgm:spPr/>
    </dgm:pt>
    <dgm:pt modelId="{58DC9283-375B-1D4E-B523-EA2687FEB785}" type="pres">
      <dgm:prSet presAssocID="{A0EEAAE0-FD72-9445-A907-E4A8A96A80E8}" presName="hierChild6" presStyleCnt="0"/>
      <dgm:spPr/>
    </dgm:pt>
    <dgm:pt modelId="{C36A768C-B94C-4446-871A-20237F578821}" type="pres">
      <dgm:prSet presAssocID="{A0EEAAE0-FD72-9445-A907-E4A8A96A80E8}" presName="hierChild7" presStyleCnt="0"/>
      <dgm:spPr/>
    </dgm:pt>
    <dgm:pt modelId="{4156CF45-CE0C-924D-A419-F439CDFF5198}" type="pres">
      <dgm:prSet presAssocID="{C52D5A5B-622F-9F45-90D0-F89045FBB9C3}" presName="Name115" presStyleLbl="parChTrans1D4" presStyleIdx="0" presStyleCnt="3"/>
      <dgm:spPr/>
    </dgm:pt>
    <dgm:pt modelId="{1988DE75-CBE6-214D-B62B-1361BE7AB901}" type="pres">
      <dgm:prSet presAssocID="{DDE043B1-114F-1745-B3A5-42E804EE828A}" presName="hierRoot3" presStyleCnt="0">
        <dgm:presLayoutVars>
          <dgm:hierBranch val="init"/>
        </dgm:presLayoutVars>
      </dgm:prSet>
      <dgm:spPr/>
    </dgm:pt>
    <dgm:pt modelId="{E2F76783-A9CD-974D-B8A8-3FF6F76D8711}" type="pres">
      <dgm:prSet presAssocID="{DDE043B1-114F-1745-B3A5-42E804EE828A}" presName="rootComposite3" presStyleCnt="0"/>
      <dgm:spPr/>
    </dgm:pt>
    <dgm:pt modelId="{659BE7C6-EA3F-D043-B818-21C002E5E135}" type="pres">
      <dgm:prSet presAssocID="{DDE043B1-114F-1745-B3A5-42E804EE828A}" presName="rootText3" presStyleLbl="asst1" presStyleIdx="2" presStyleCnt="8">
        <dgm:presLayoutVars>
          <dgm:chPref val="3"/>
        </dgm:presLayoutVars>
      </dgm:prSet>
      <dgm:spPr/>
    </dgm:pt>
    <dgm:pt modelId="{BA5A200B-3A0F-8E41-9903-F607B73E6FFB}" type="pres">
      <dgm:prSet presAssocID="{DDE043B1-114F-1745-B3A5-42E804EE828A}" presName="rootConnector3" presStyleLbl="asst1" presStyleIdx="2" presStyleCnt="8"/>
      <dgm:spPr/>
    </dgm:pt>
    <dgm:pt modelId="{CC618C91-A21D-CC46-A830-1708112CCD73}" type="pres">
      <dgm:prSet presAssocID="{DDE043B1-114F-1745-B3A5-42E804EE828A}" presName="hierChild6" presStyleCnt="0"/>
      <dgm:spPr/>
    </dgm:pt>
    <dgm:pt modelId="{84E2375C-D853-684D-9BA3-C3B4E8EE7E97}" type="pres">
      <dgm:prSet presAssocID="{DDE043B1-114F-1745-B3A5-42E804EE828A}" presName="hierChild7" presStyleCnt="0"/>
      <dgm:spPr/>
    </dgm:pt>
    <dgm:pt modelId="{843787AC-9069-3646-BCA4-F01C1A8B9C52}" type="pres">
      <dgm:prSet presAssocID="{FCC75270-7F4A-D947-8F18-3B76798E5B12}" presName="Name115" presStyleLbl="parChTrans1D3" presStyleIdx="1" presStyleCnt="3"/>
      <dgm:spPr/>
    </dgm:pt>
    <dgm:pt modelId="{7698E868-C2BE-B44B-AB30-1ACB51EDD464}" type="pres">
      <dgm:prSet presAssocID="{071B20AF-BF84-3D4A-AD3E-AFCC88FFD6DA}" presName="hierRoot3" presStyleCnt="0">
        <dgm:presLayoutVars>
          <dgm:hierBranch val="init"/>
        </dgm:presLayoutVars>
      </dgm:prSet>
      <dgm:spPr/>
    </dgm:pt>
    <dgm:pt modelId="{0B630520-E5A5-1D4B-B356-6A766E6EE714}" type="pres">
      <dgm:prSet presAssocID="{071B20AF-BF84-3D4A-AD3E-AFCC88FFD6DA}" presName="rootComposite3" presStyleCnt="0"/>
      <dgm:spPr/>
    </dgm:pt>
    <dgm:pt modelId="{69531876-AF12-3F49-B24C-7D6D974903B7}" type="pres">
      <dgm:prSet presAssocID="{071B20AF-BF84-3D4A-AD3E-AFCC88FFD6DA}" presName="rootText3" presStyleLbl="asst1" presStyleIdx="3" presStyleCnt="8" custScaleX="112399" custScaleY="129859">
        <dgm:presLayoutVars>
          <dgm:chPref val="3"/>
        </dgm:presLayoutVars>
      </dgm:prSet>
      <dgm:spPr/>
    </dgm:pt>
    <dgm:pt modelId="{0EA7754C-994B-FF4C-B05D-D4BFF785FE62}" type="pres">
      <dgm:prSet presAssocID="{071B20AF-BF84-3D4A-AD3E-AFCC88FFD6DA}" presName="rootConnector3" presStyleLbl="asst1" presStyleIdx="3" presStyleCnt="8"/>
      <dgm:spPr/>
    </dgm:pt>
    <dgm:pt modelId="{2DCC914A-5293-454F-AE54-6F38C828F7EB}" type="pres">
      <dgm:prSet presAssocID="{071B20AF-BF84-3D4A-AD3E-AFCC88FFD6DA}" presName="hierChild6" presStyleCnt="0"/>
      <dgm:spPr/>
    </dgm:pt>
    <dgm:pt modelId="{68589DB7-FB55-AD4E-8D8D-713687B63A64}" type="pres">
      <dgm:prSet presAssocID="{071B20AF-BF84-3D4A-AD3E-AFCC88FFD6DA}" presName="hierChild7" presStyleCnt="0"/>
      <dgm:spPr/>
    </dgm:pt>
    <dgm:pt modelId="{2CDF5E16-ABE0-4A42-B3E6-902A2B7619BB}" type="pres">
      <dgm:prSet presAssocID="{DFF59730-DA96-9141-9A10-02613BB7A245}" presName="Name115" presStyleLbl="parChTrans1D4" presStyleIdx="1" presStyleCnt="3"/>
      <dgm:spPr/>
    </dgm:pt>
    <dgm:pt modelId="{A3147280-DF17-F543-A482-B7207677848C}" type="pres">
      <dgm:prSet presAssocID="{322CB19C-D64E-4847-9F95-C5D62848E442}" presName="hierRoot3" presStyleCnt="0">
        <dgm:presLayoutVars>
          <dgm:hierBranch val="init"/>
        </dgm:presLayoutVars>
      </dgm:prSet>
      <dgm:spPr/>
    </dgm:pt>
    <dgm:pt modelId="{0F3D9E7D-7DE6-904F-A788-1BDBC6812D07}" type="pres">
      <dgm:prSet presAssocID="{322CB19C-D64E-4847-9F95-C5D62848E442}" presName="rootComposite3" presStyleCnt="0"/>
      <dgm:spPr/>
    </dgm:pt>
    <dgm:pt modelId="{D5DD0462-7B84-C449-A67E-F86B817A582C}" type="pres">
      <dgm:prSet presAssocID="{322CB19C-D64E-4847-9F95-C5D62848E442}" presName="rootText3" presStyleLbl="asst1" presStyleIdx="4" presStyleCnt="8">
        <dgm:presLayoutVars>
          <dgm:chPref val="3"/>
        </dgm:presLayoutVars>
      </dgm:prSet>
      <dgm:spPr/>
    </dgm:pt>
    <dgm:pt modelId="{0A4D4478-BC23-2C40-B86A-FB619998EA3B}" type="pres">
      <dgm:prSet presAssocID="{322CB19C-D64E-4847-9F95-C5D62848E442}" presName="rootConnector3" presStyleLbl="asst1" presStyleIdx="4" presStyleCnt="8"/>
      <dgm:spPr/>
    </dgm:pt>
    <dgm:pt modelId="{3005034E-A156-6A43-B3D2-FDA0BD7B275A}" type="pres">
      <dgm:prSet presAssocID="{322CB19C-D64E-4847-9F95-C5D62848E442}" presName="hierChild6" presStyleCnt="0"/>
      <dgm:spPr/>
    </dgm:pt>
    <dgm:pt modelId="{15399E33-5AC1-9946-BF42-599DC81A476D}" type="pres">
      <dgm:prSet presAssocID="{322CB19C-D64E-4847-9F95-C5D62848E442}" presName="hierChild7" presStyleCnt="0"/>
      <dgm:spPr/>
    </dgm:pt>
    <dgm:pt modelId="{EEAE2E76-7590-E042-85A1-880FADF9A3CD}" type="pres">
      <dgm:prSet presAssocID="{AD08A9BB-0B50-4945-91E2-AF6C61DCCF23}" presName="Name115" presStyleLbl="parChTrans1D2" presStyleIdx="1" presStyleCnt="2"/>
      <dgm:spPr/>
    </dgm:pt>
    <dgm:pt modelId="{6902A0EA-AB18-0040-85C3-454A9F23BD0C}" type="pres">
      <dgm:prSet presAssocID="{5E537CFC-59A5-4F44-8C01-108B895A5048}" presName="hierRoot3" presStyleCnt="0">
        <dgm:presLayoutVars>
          <dgm:hierBranch val="init"/>
        </dgm:presLayoutVars>
      </dgm:prSet>
      <dgm:spPr/>
    </dgm:pt>
    <dgm:pt modelId="{34EA7BE9-8337-8140-8E8E-CA25FC2363AD}" type="pres">
      <dgm:prSet presAssocID="{5E537CFC-59A5-4F44-8C01-108B895A5048}" presName="rootComposite3" presStyleCnt="0"/>
      <dgm:spPr/>
    </dgm:pt>
    <dgm:pt modelId="{287CE4B3-544F-6D41-BB32-D7608351A639}" type="pres">
      <dgm:prSet presAssocID="{5E537CFC-59A5-4F44-8C01-108B895A5048}" presName="rootText3" presStyleLbl="asst1" presStyleIdx="5" presStyleCnt="8">
        <dgm:presLayoutVars>
          <dgm:chPref val="3"/>
        </dgm:presLayoutVars>
      </dgm:prSet>
      <dgm:spPr/>
    </dgm:pt>
    <dgm:pt modelId="{71F0201B-4905-C541-AA18-CB5020DBE383}" type="pres">
      <dgm:prSet presAssocID="{5E537CFC-59A5-4F44-8C01-108B895A5048}" presName="rootConnector3" presStyleLbl="asst1" presStyleIdx="5" presStyleCnt="8"/>
      <dgm:spPr/>
    </dgm:pt>
    <dgm:pt modelId="{91C4A6E0-4C7F-D746-8D21-6B2A83F14E68}" type="pres">
      <dgm:prSet presAssocID="{5E537CFC-59A5-4F44-8C01-108B895A5048}" presName="hierChild6" presStyleCnt="0"/>
      <dgm:spPr/>
    </dgm:pt>
    <dgm:pt modelId="{7E2C0C8E-506A-3541-B198-6AB30F0EA8FD}" type="pres">
      <dgm:prSet presAssocID="{5E537CFC-59A5-4F44-8C01-108B895A5048}" presName="hierChild7" presStyleCnt="0"/>
      <dgm:spPr/>
    </dgm:pt>
    <dgm:pt modelId="{FDDCE358-9606-D04B-A85E-57445ADCC514}" type="pres">
      <dgm:prSet presAssocID="{C625E97A-708E-EF4A-AA6A-2CC84E189D2C}" presName="Name115" presStyleLbl="parChTrans1D3" presStyleIdx="2" presStyleCnt="3"/>
      <dgm:spPr/>
    </dgm:pt>
    <dgm:pt modelId="{D19FF5C0-F543-4446-A63B-7D405412D8EF}" type="pres">
      <dgm:prSet presAssocID="{BFCFAEFE-1B03-9E42-BBD4-35C076D33959}" presName="hierRoot3" presStyleCnt="0">
        <dgm:presLayoutVars>
          <dgm:hierBranch val="init"/>
        </dgm:presLayoutVars>
      </dgm:prSet>
      <dgm:spPr/>
    </dgm:pt>
    <dgm:pt modelId="{B557A04A-010B-8C41-B913-01EC42F25F50}" type="pres">
      <dgm:prSet presAssocID="{BFCFAEFE-1B03-9E42-BBD4-35C076D33959}" presName="rootComposite3" presStyleCnt="0"/>
      <dgm:spPr/>
    </dgm:pt>
    <dgm:pt modelId="{51D1F76F-0956-EB47-907D-951BB975F8B7}" type="pres">
      <dgm:prSet presAssocID="{BFCFAEFE-1B03-9E42-BBD4-35C076D33959}" presName="rootText3" presStyleLbl="asst1" presStyleIdx="6" presStyleCnt="8" custScaleX="112399" custScaleY="114270">
        <dgm:presLayoutVars>
          <dgm:chPref val="3"/>
        </dgm:presLayoutVars>
      </dgm:prSet>
      <dgm:spPr/>
    </dgm:pt>
    <dgm:pt modelId="{8D92DB3F-F666-A34E-A182-1245038A7C13}" type="pres">
      <dgm:prSet presAssocID="{BFCFAEFE-1B03-9E42-BBD4-35C076D33959}" presName="rootConnector3" presStyleLbl="asst1" presStyleIdx="6" presStyleCnt="8"/>
      <dgm:spPr/>
    </dgm:pt>
    <dgm:pt modelId="{85EC38E8-D395-7040-BAA3-CF1D35D94D45}" type="pres">
      <dgm:prSet presAssocID="{BFCFAEFE-1B03-9E42-BBD4-35C076D33959}" presName="hierChild6" presStyleCnt="0"/>
      <dgm:spPr/>
    </dgm:pt>
    <dgm:pt modelId="{8D62EBBC-BC16-E64D-8C62-7BF8112989E2}" type="pres">
      <dgm:prSet presAssocID="{BFCFAEFE-1B03-9E42-BBD4-35C076D33959}" presName="hierChild7" presStyleCnt="0"/>
      <dgm:spPr/>
    </dgm:pt>
    <dgm:pt modelId="{73C49221-ECD1-C746-B62B-BA6AEA3670F2}" type="pres">
      <dgm:prSet presAssocID="{35620397-A813-CF4A-814C-D651EAB5CE8F}" presName="Name115" presStyleLbl="parChTrans1D4" presStyleIdx="2" presStyleCnt="3"/>
      <dgm:spPr/>
    </dgm:pt>
    <dgm:pt modelId="{1C22134A-33DE-8640-9200-ED26A596F63A}" type="pres">
      <dgm:prSet presAssocID="{5093DF29-16BA-4140-9CAC-E9E659CACDBD}" presName="hierRoot3" presStyleCnt="0">
        <dgm:presLayoutVars>
          <dgm:hierBranch val="init"/>
        </dgm:presLayoutVars>
      </dgm:prSet>
      <dgm:spPr/>
    </dgm:pt>
    <dgm:pt modelId="{CB584157-57AC-0147-B00F-0F427AE03FD7}" type="pres">
      <dgm:prSet presAssocID="{5093DF29-16BA-4140-9CAC-E9E659CACDBD}" presName="rootComposite3" presStyleCnt="0"/>
      <dgm:spPr/>
    </dgm:pt>
    <dgm:pt modelId="{C3F8F02D-2FF2-4344-837D-26A1682B62BA}" type="pres">
      <dgm:prSet presAssocID="{5093DF29-16BA-4140-9CAC-E9E659CACDBD}" presName="rootText3" presStyleLbl="asst1" presStyleIdx="7" presStyleCnt="8">
        <dgm:presLayoutVars>
          <dgm:chPref val="3"/>
        </dgm:presLayoutVars>
      </dgm:prSet>
      <dgm:spPr/>
    </dgm:pt>
    <dgm:pt modelId="{A6FE01BB-FC2E-EA49-B323-A1B4F10EE01D}" type="pres">
      <dgm:prSet presAssocID="{5093DF29-16BA-4140-9CAC-E9E659CACDBD}" presName="rootConnector3" presStyleLbl="asst1" presStyleIdx="7" presStyleCnt="8"/>
      <dgm:spPr/>
    </dgm:pt>
    <dgm:pt modelId="{D3735B75-CFD4-E143-8EA1-F4D4FB2290E9}" type="pres">
      <dgm:prSet presAssocID="{5093DF29-16BA-4140-9CAC-E9E659CACDBD}" presName="hierChild6" presStyleCnt="0"/>
      <dgm:spPr/>
    </dgm:pt>
    <dgm:pt modelId="{6DBB8C05-336B-2144-A248-EFCDE07C795D}" type="pres">
      <dgm:prSet presAssocID="{5093DF29-16BA-4140-9CAC-E9E659CACDBD}" presName="hierChild7" presStyleCnt="0"/>
      <dgm:spPr/>
    </dgm:pt>
  </dgm:ptLst>
  <dgm:cxnLst>
    <dgm:cxn modelId="{ACE35113-3CBC-774B-ACF1-89E55E7ABDE3}" type="presOf" srcId="{FCC75270-7F4A-D947-8F18-3B76798E5B12}" destId="{843787AC-9069-3646-BCA4-F01C1A8B9C52}" srcOrd="0" destOrd="0" presId="urn:microsoft.com/office/officeart/2009/3/layout/HorizontalOrganizationChart"/>
    <dgm:cxn modelId="{352DCD15-0306-6C47-9A0F-F061E420BACA}" type="presOf" srcId="{BFCFAEFE-1B03-9E42-BBD4-35C076D33959}" destId="{8D92DB3F-F666-A34E-A182-1245038A7C13}" srcOrd="1" destOrd="0" presId="urn:microsoft.com/office/officeart/2009/3/layout/HorizontalOrganizationChart"/>
    <dgm:cxn modelId="{231C2A17-7CE0-324C-83E1-FBE83C862644}" type="presOf" srcId="{5093DF29-16BA-4140-9CAC-E9E659CACDBD}" destId="{A6FE01BB-FC2E-EA49-B323-A1B4F10EE01D}" srcOrd="1" destOrd="0" presId="urn:microsoft.com/office/officeart/2009/3/layout/HorizontalOrganizationChart"/>
    <dgm:cxn modelId="{980E361B-B140-4D4E-9BC6-6733589B9B46}" type="presOf" srcId="{322CB19C-D64E-4847-9F95-C5D62848E442}" destId="{D5DD0462-7B84-C449-A67E-F86B817A582C}" srcOrd="0" destOrd="0" presId="urn:microsoft.com/office/officeart/2009/3/layout/HorizontalOrganizationChart"/>
    <dgm:cxn modelId="{3F9D6D20-52C4-C040-90EB-A486E2832B74}" type="presOf" srcId="{BFCFAEFE-1B03-9E42-BBD4-35C076D33959}" destId="{51D1F76F-0956-EB47-907D-951BB975F8B7}" srcOrd="0" destOrd="0" presId="urn:microsoft.com/office/officeart/2009/3/layout/HorizontalOrganizationChart"/>
    <dgm:cxn modelId="{F1A1982F-79BA-EF4C-B198-C8FD766E08AE}" type="presOf" srcId="{792BE813-3693-5E47-AD16-606F8EB8A7A1}" destId="{AF397CF4-FA35-DF4B-B2C6-38BDBFDB30D9}" srcOrd="0" destOrd="0" presId="urn:microsoft.com/office/officeart/2009/3/layout/HorizontalOrganizationChart"/>
    <dgm:cxn modelId="{21F7344E-2268-9C45-8D38-9F259FDFD563}" srcId="{F4222941-A9EA-9845-BA1F-67E3D3457135}" destId="{A0EEAAE0-FD72-9445-A907-E4A8A96A80E8}" srcOrd="0" destOrd="0" parTransId="{CEEC7933-BCE4-6F46-900A-CE15043009F6}" sibTransId="{6FCB900F-315A-B148-98CA-EC25A8DFF7D3}"/>
    <dgm:cxn modelId="{68AFAF50-9EEA-9346-9F88-2B925A375541}" type="presOf" srcId="{F4222941-A9EA-9845-BA1F-67E3D3457135}" destId="{6C327949-0462-2348-9B0B-49559FDA9790}" srcOrd="1" destOrd="0" presId="urn:microsoft.com/office/officeart/2009/3/layout/HorizontalOrganizationChart"/>
    <dgm:cxn modelId="{E2C64B54-14D9-CD44-B38D-EE84D7310147}" type="presOf" srcId="{D3A26EDC-C8EF-DE46-94F0-21DD9842955E}" destId="{28BDF66D-8909-D444-985F-6392C303A1B3}" srcOrd="1" destOrd="0" presId="urn:microsoft.com/office/officeart/2009/3/layout/HorizontalOrganizationChart"/>
    <dgm:cxn modelId="{D85D165D-0A4E-A742-898E-CA84895DE079}" type="presOf" srcId="{322CB19C-D64E-4847-9F95-C5D62848E442}" destId="{0A4D4478-BC23-2C40-B86A-FB619998EA3B}" srcOrd="1" destOrd="0" presId="urn:microsoft.com/office/officeart/2009/3/layout/HorizontalOrganizationChart"/>
    <dgm:cxn modelId="{D93A3C61-5941-0F41-BB08-F2BACD2629EC}" type="presOf" srcId="{35620397-A813-CF4A-814C-D651EAB5CE8F}" destId="{73C49221-ECD1-C746-B62B-BA6AEA3670F2}" srcOrd="0" destOrd="0" presId="urn:microsoft.com/office/officeart/2009/3/layout/HorizontalOrganizationChart"/>
    <dgm:cxn modelId="{3240057A-475B-D446-8321-C6C8AD43C33F}" type="presOf" srcId="{AD08A9BB-0B50-4945-91E2-AF6C61DCCF23}" destId="{EEAE2E76-7590-E042-85A1-880FADF9A3CD}" srcOrd="0" destOrd="0" presId="urn:microsoft.com/office/officeart/2009/3/layout/HorizontalOrganizationChart"/>
    <dgm:cxn modelId="{0731767A-4DA0-4448-A9FD-152B022B3B01}" type="presOf" srcId="{5093DF29-16BA-4140-9CAC-E9E659CACDBD}" destId="{C3F8F02D-2FF2-4344-837D-26A1682B62BA}" srcOrd="0" destOrd="0" presId="urn:microsoft.com/office/officeart/2009/3/layout/HorizontalOrganizationChart"/>
    <dgm:cxn modelId="{6EBB2F7B-D481-AA4A-8A64-E3B2F7E47F2C}" type="presOf" srcId="{C52D5A5B-622F-9F45-90D0-F89045FBB9C3}" destId="{4156CF45-CE0C-924D-A419-F439CDFF5198}" srcOrd="0" destOrd="0" presId="urn:microsoft.com/office/officeart/2009/3/layout/HorizontalOrganizationChart"/>
    <dgm:cxn modelId="{BD274F82-6B88-4F46-A8B7-FE42E7F7DEB3}" srcId="{F4222941-A9EA-9845-BA1F-67E3D3457135}" destId="{071B20AF-BF84-3D4A-AD3E-AFCC88FFD6DA}" srcOrd="1" destOrd="0" parTransId="{FCC75270-7F4A-D947-8F18-3B76798E5B12}" sibTransId="{02964319-BA74-B04A-92FA-051DC7DD3C0A}"/>
    <dgm:cxn modelId="{32F3E683-C3A7-6F42-8060-CC476CA10DCA}" type="presOf" srcId="{CEEC7933-BCE4-6F46-900A-CE15043009F6}" destId="{D34173A0-C10B-6E48-9AA4-E91DC47BF954}" srcOrd="0" destOrd="0" presId="urn:microsoft.com/office/officeart/2009/3/layout/HorizontalOrganizationChart"/>
    <dgm:cxn modelId="{5CA1998D-DD69-0046-B65E-B0E30003A3FA}" type="presOf" srcId="{DDE043B1-114F-1745-B3A5-42E804EE828A}" destId="{BA5A200B-3A0F-8E41-9903-F607B73E6FFB}" srcOrd="1" destOrd="0" presId="urn:microsoft.com/office/officeart/2009/3/layout/HorizontalOrganizationChart"/>
    <dgm:cxn modelId="{82B3139B-9667-6944-B8C8-6344AE6A7519}" type="presOf" srcId="{5E537CFC-59A5-4F44-8C01-108B895A5048}" destId="{287CE4B3-544F-6D41-BB32-D7608351A639}" srcOrd="0" destOrd="0" presId="urn:microsoft.com/office/officeart/2009/3/layout/HorizontalOrganizationChart"/>
    <dgm:cxn modelId="{BDCE0DA5-9DAA-2742-B8D0-B1C70E74CB46}" type="presOf" srcId="{A0EEAAE0-FD72-9445-A907-E4A8A96A80E8}" destId="{7C6F2683-D310-6B4F-815D-81129AAAE8FB}" srcOrd="0" destOrd="0" presId="urn:microsoft.com/office/officeart/2009/3/layout/HorizontalOrganizationChart"/>
    <dgm:cxn modelId="{42F480A5-EAAD-3C41-9258-19D234D06C18}" type="presOf" srcId="{071B20AF-BF84-3D4A-AD3E-AFCC88FFD6DA}" destId="{69531876-AF12-3F49-B24C-7D6D974903B7}" srcOrd="0" destOrd="0" presId="urn:microsoft.com/office/officeart/2009/3/layout/HorizontalOrganizationChart"/>
    <dgm:cxn modelId="{6A17C6A5-E301-284B-B57B-E945C43371FE}" type="presOf" srcId="{DDE043B1-114F-1745-B3A5-42E804EE828A}" destId="{659BE7C6-EA3F-D043-B818-21C002E5E135}" srcOrd="0" destOrd="0" presId="urn:microsoft.com/office/officeart/2009/3/layout/HorizontalOrganizationChart"/>
    <dgm:cxn modelId="{FFF489A7-8357-194F-932A-97A2840FA4C0}" type="presOf" srcId="{D3A26EDC-C8EF-DE46-94F0-21DD9842955E}" destId="{3BB50667-2B6F-5148-B50D-90FA5C10E30D}" srcOrd="0" destOrd="0" presId="urn:microsoft.com/office/officeart/2009/3/layout/HorizontalOrganizationChart"/>
    <dgm:cxn modelId="{7EF802A8-E523-AA4F-980A-2B3CBA67E8CC}" type="presOf" srcId="{071B20AF-BF84-3D4A-AD3E-AFCC88FFD6DA}" destId="{0EA7754C-994B-FF4C-B05D-D4BFF785FE62}" srcOrd="1" destOrd="0" presId="urn:microsoft.com/office/officeart/2009/3/layout/HorizontalOrganizationChart"/>
    <dgm:cxn modelId="{D2A550AB-0EA6-0E4C-9020-869B274FAEFD}" type="presOf" srcId="{AF951075-56FD-8B42-8CD2-15EDC4FE93C2}" destId="{6F6A3F5A-72EC-A94D-AFD1-67B4D2AF3D4A}" srcOrd="0" destOrd="0" presId="urn:microsoft.com/office/officeart/2009/3/layout/HorizontalOrganizationChart"/>
    <dgm:cxn modelId="{92C2CCB0-1E2A-3F45-AEDE-0E6283301AF8}" srcId="{071B20AF-BF84-3D4A-AD3E-AFCC88FFD6DA}" destId="{322CB19C-D64E-4847-9F95-C5D62848E442}" srcOrd="0" destOrd="0" parTransId="{DFF59730-DA96-9141-9A10-02613BB7A245}" sibTransId="{F2C2ECFA-AE8A-4C47-8128-2A06E345665C}"/>
    <dgm:cxn modelId="{09C730BA-18BA-7744-909F-4FCCC0C2B3D6}" srcId="{A0EEAAE0-FD72-9445-A907-E4A8A96A80E8}" destId="{DDE043B1-114F-1745-B3A5-42E804EE828A}" srcOrd="0" destOrd="0" parTransId="{C52D5A5B-622F-9F45-90D0-F89045FBB9C3}" sibTransId="{6220CF20-B300-6640-A907-BB84E31287F9}"/>
    <dgm:cxn modelId="{9C8BD6C0-75F4-DF4B-8057-1940A4AAE09C}" srcId="{D3A26EDC-C8EF-DE46-94F0-21DD9842955E}" destId="{5E537CFC-59A5-4F44-8C01-108B895A5048}" srcOrd="1" destOrd="0" parTransId="{AD08A9BB-0B50-4945-91E2-AF6C61DCCF23}" sibTransId="{3AB105D0-44C1-D046-A721-B9C83740D755}"/>
    <dgm:cxn modelId="{8B0F35C6-E6D5-2644-97EA-4BDF3A53E83E}" srcId="{5E537CFC-59A5-4F44-8C01-108B895A5048}" destId="{BFCFAEFE-1B03-9E42-BBD4-35C076D33959}" srcOrd="0" destOrd="0" parTransId="{C625E97A-708E-EF4A-AA6A-2CC84E189D2C}" sibTransId="{DD6CD2D0-6B35-B843-8AC2-F6511D77D33D}"/>
    <dgm:cxn modelId="{C79481C6-FDBC-D74E-946E-3C698DC8FAB8}" srcId="{792BE813-3693-5E47-AD16-606F8EB8A7A1}" destId="{D3A26EDC-C8EF-DE46-94F0-21DD9842955E}" srcOrd="0" destOrd="0" parTransId="{3B0D9E2B-0DD6-3243-9AEB-AB937B90B99C}" sibTransId="{B2EA9FAE-6D88-F84C-9293-0A6C788CB898}"/>
    <dgm:cxn modelId="{58ED9AC6-26B6-FA49-AABE-05A7D66F766C}" type="presOf" srcId="{DFF59730-DA96-9141-9A10-02613BB7A245}" destId="{2CDF5E16-ABE0-4A42-B3E6-902A2B7619BB}" srcOrd="0" destOrd="0" presId="urn:microsoft.com/office/officeart/2009/3/layout/HorizontalOrganizationChart"/>
    <dgm:cxn modelId="{842157C7-3AB9-2F4B-B545-A1A67A6C8DFD}" srcId="{BFCFAEFE-1B03-9E42-BBD4-35C076D33959}" destId="{5093DF29-16BA-4140-9CAC-E9E659CACDBD}" srcOrd="0" destOrd="0" parTransId="{35620397-A813-CF4A-814C-D651EAB5CE8F}" sibTransId="{42813882-2798-6E4C-AC72-E6665B43A5DB}"/>
    <dgm:cxn modelId="{8712BACC-14EF-944D-8BE0-1F36659F3A6C}" type="presOf" srcId="{C625E97A-708E-EF4A-AA6A-2CC84E189D2C}" destId="{FDDCE358-9606-D04B-A85E-57445ADCC514}" srcOrd="0" destOrd="0" presId="urn:microsoft.com/office/officeart/2009/3/layout/HorizontalOrganizationChart"/>
    <dgm:cxn modelId="{A4DF13E8-1307-BA40-ACDE-EFA42D81C8D6}" type="presOf" srcId="{5E537CFC-59A5-4F44-8C01-108B895A5048}" destId="{71F0201B-4905-C541-AA18-CB5020DBE383}" srcOrd="1" destOrd="0" presId="urn:microsoft.com/office/officeart/2009/3/layout/HorizontalOrganizationChart"/>
    <dgm:cxn modelId="{399B80EA-FDF7-954C-BB58-011C3209591D}" type="presOf" srcId="{F4222941-A9EA-9845-BA1F-67E3D3457135}" destId="{964B3301-E684-E040-B4C8-B3E57A39BD13}" srcOrd="0" destOrd="0" presId="urn:microsoft.com/office/officeart/2009/3/layout/HorizontalOrganizationChart"/>
    <dgm:cxn modelId="{A9B82DEB-2747-8A4E-A30A-95D77CB843D8}" srcId="{D3A26EDC-C8EF-DE46-94F0-21DD9842955E}" destId="{F4222941-A9EA-9845-BA1F-67E3D3457135}" srcOrd="0" destOrd="0" parTransId="{AF951075-56FD-8B42-8CD2-15EDC4FE93C2}" sibTransId="{33DBBA5C-323C-1F43-9ABE-6683C3CA2726}"/>
    <dgm:cxn modelId="{AC7519EC-7F50-1741-9FDF-8E312C571309}" type="presOf" srcId="{A0EEAAE0-FD72-9445-A907-E4A8A96A80E8}" destId="{0DFDC7BA-361A-2546-A095-45DB12B9DF71}" srcOrd="1" destOrd="0" presId="urn:microsoft.com/office/officeart/2009/3/layout/HorizontalOrganizationChart"/>
    <dgm:cxn modelId="{D470D7CF-AD6A-024D-8F66-8A7ADEA7B9C7}" type="presParOf" srcId="{AF397CF4-FA35-DF4B-B2C6-38BDBFDB30D9}" destId="{C2F9FB58-B3D5-5C4B-96FE-FE2E3071B4CC}" srcOrd="0" destOrd="0" presId="urn:microsoft.com/office/officeart/2009/3/layout/HorizontalOrganizationChart"/>
    <dgm:cxn modelId="{E1A709C1-C6A4-6A4B-B53D-615BAA5C338A}" type="presParOf" srcId="{C2F9FB58-B3D5-5C4B-96FE-FE2E3071B4CC}" destId="{34B163A6-FD50-8049-9CD4-4EDDFF32C4C2}" srcOrd="0" destOrd="0" presId="urn:microsoft.com/office/officeart/2009/3/layout/HorizontalOrganizationChart"/>
    <dgm:cxn modelId="{4EEB08ED-9244-4D47-B338-01304CD14B96}" type="presParOf" srcId="{34B163A6-FD50-8049-9CD4-4EDDFF32C4C2}" destId="{3BB50667-2B6F-5148-B50D-90FA5C10E30D}" srcOrd="0" destOrd="0" presId="urn:microsoft.com/office/officeart/2009/3/layout/HorizontalOrganizationChart"/>
    <dgm:cxn modelId="{9B7BC08B-E8FD-A04E-969B-ACB0324CDD6A}" type="presParOf" srcId="{34B163A6-FD50-8049-9CD4-4EDDFF32C4C2}" destId="{28BDF66D-8909-D444-985F-6392C303A1B3}" srcOrd="1" destOrd="0" presId="urn:microsoft.com/office/officeart/2009/3/layout/HorizontalOrganizationChart"/>
    <dgm:cxn modelId="{AD27CC76-B6EB-C242-A746-88973451308B}" type="presParOf" srcId="{C2F9FB58-B3D5-5C4B-96FE-FE2E3071B4CC}" destId="{4CAE713F-54FF-F548-B5FA-430CDA110AC8}" srcOrd="1" destOrd="0" presId="urn:microsoft.com/office/officeart/2009/3/layout/HorizontalOrganizationChart"/>
    <dgm:cxn modelId="{67D78F44-2B68-C242-B029-1DDBA10DC18B}" type="presParOf" srcId="{C2F9FB58-B3D5-5C4B-96FE-FE2E3071B4CC}" destId="{7A367E42-1C6D-F74D-BE22-9989D1515590}" srcOrd="2" destOrd="0" presId="urn:microsoft.com/office/officeart/2009/3/layout/HorizontalOrganizationChart"/>
    <dgm:cxn modelId="{144B44CC-51A2-2B45-8628-F785A814E20C}" type="presParOf" srcId="{7A367E42-1C6D-F74D-BE22-9989D1515590}" destId="{6F6A3F5A-72EC-A94D-AFD1-67B4D2AF3D4A}" srcOrd="0" destOrd="0" presId="urn:microsoft.com/office/officeart/2009/3/layout/HorizontalOrganizationChart"/>
    <dgm:cxn modelId="{03AA7B6E-5227-7C42-8E40-109D51D76AEB}" type="presParOf" srcId="{7A367E42-1C6D-F74D-BE22-9989D1515590}" destId="{2CF4D4BA-61C2-DD4D-8B94-5A40EAB70B87}" srcOrd="1" destOrd="0" presId="urn:microsoft.com/office/officeart/2009/3/layout/HorizontalOrganizationChart"/>
    <dgm:cxn modelId="{965635A4-4855-2948-9616-D4F18F5C85EA}" type="presParOf" srcId="{2CF4D4BA-61C2-DD4D-8B94-5A40EAB70B87}" destId="{B7C37980-789F-DC42-A8AC-59E3AE679E04}" srcOrd="0" destOrd="0" presId="urn:microsoft.com/office/officeart/2009/3/layout/HorizontalOrganizationChart"/>
    <dgm:cxn modelId="{FCB9DD50-5245-1B4F-ACDB-B67A1D82EDE1}" type="presParOf" srcId="{B7C37980-789F-DC42-A8AC-59E3AE679E04}" destId="{964B3301-E684-E040-B4C8-B3E57A39BD13}" srcOrd="0" destOrd="0" presId="urn:microsoft.com/office/officeart/2009/3/layout/HorizontalOrganizationChart"/>
    <dgm:cxn modelId="{82E20AA0-AD9B-4F4C-8C37-034F76878BBC}" type="presParOf" srcId="{B7C37980-789F-DC42-A8AC-59E3AE679E04}" destId="{6C327949-0462-2348-9B0B-49559FDA9790}" srcOrd="1" destOrd="0" presId="urn:microsoft.com/office/officeart/2009/3/layout/HorizontalOrganizationChart"/>
    <dgm:cxn modelId="{E0C67D54-4429-5A44-937F-4E2AA2796A28}" type="presParOf" srcId="{2CF4D4BA-61C2-DD4D-8B94-5A40EAB70B87}" destId="{C87EE929-7D07-F54C-81CE-D0D04FC14CD7}" srcOrd="1" destOrd="0" presId="urn:microsoft.com/office/officeart/2009/3/layout/HorizontalOrganizationChart"/>
    <dgm:cxn modelId="{683E8C76-4D99-C34F-B881-41BB840E4659}" type="presParOf" srcId="{2CF4D4BA-61C2-DD4D-8B94-5A40EAB70B87}" destId="{47575421-1A60-B94E-90F9-EED030816844}" srcOrd="2" destOrd="0" presId="urn:microsoft.com/office/officeart/2009/3/layout/HorizontalOrganizationChart"/>
    <dgm:cxn modelId="{8437B517-C314-C24C-9570-A597E4C8493D}" type="presParOf" srcId="{47575421-1A60-B94E-90F9-EED030816844}" destId="{D34173A0-C10B-6E48-9AA4-E91DC47BF954}" srcOrd="0" destOrd="0" presId="urn:microsoft.com/office/officeart/2009/3/layout/HorizontalOrganizationChart"/>
    <dgm:cxn modelId="{EAD8358D-DA7B-874C-B1CB-696D20005F3C}" type="presParOf" srcId="{47575421-1A60-B94E-90F9-EED030816844}" destId="{4E38D8DF-5691-B24B-BD56-1D1A90CC8AB5}" srcOrd="1" destOrd="0" presId="urn:microsoft.com/office/officeart/2009/3/layout/HorizontalOrganizationChart"/>
    <dgm:cxn modelId="{2B374FB2-EC4F-C543-85B5-7A36A8079D93}" type="presParOf" srcId="{4E38D8DF-5691-B24B-BD56-1D1A90CC8AB5}" destId="{A71A9B5E-FB21-D641-A3B5-16B5835C2758}" srcOrd="0" destOrd="0" presId="urn:microsoft.com/office/officeart/2009/3/layout/HorizontalOrganizationChart"/>
    <dgm:cxn modelId="{A6453709-AD97-8C4D-920C-330BE8A63A70}" type="presParOf" srcId="{A71A9B5E-FB21-D641-A3B5-16B5835C2758}" destId="{7C6F2683-D310-6B4F-815D-81129AAAE8FB}" srcOrd="0" destOrd="0" presId="urn:microsoft.com/office/officeart/2009/3/layout/HorizontalOrganizationChart"/>
    <dgm:cxn modelId="{7743495C-3A54-1D41-A6F8-133472730F8F}" type="presParOf" srcId="{A71A9B5E-FB21-D641-A3B5-16B5835C2758}" destId="{0DFDC7BA-361A-2546-A095-45DB12B9DF71}" srcOrd="1" destOrd="0" presId="urn:microsoft.com/office/officeart/2009/3/layout/HorizontalOrganizationChart"/>
    <dgm:cxn modelId="{268BA80B-0CFA-8B45-B4CC-81D901F5A855}" type="presParOf" srcId="{4E38D8DF-5691-B24B-BD56-1D1A90CC8AB5}" destId="{58DC9283-375B-1D4E-B523-EA2687FEB785}" srcOrd="1" destOrd="0" presId="urn:microsoft.com/office/officeart/2009/3/layout/HorizontalOrganizationChart"/>
    <dgm:cxn modelId="{AF183E10-D6FB-1846-B715-64EAE84E03D2}" type="presParOf" srcId="{4E38D8DF-5691-B24B-BD56-1D1A90CC8AB5}" destId="{C36A768C-B94C-4446-871A-20237F578821}" srcOrd="2" destOrd="0" presId="urn:microsoft.com/office/officeart/2009/3/layout/HorizontalOrganizationChart"/>
    <dgm:cxn modelId="{0E80D967-4372-5B4F-9663-D37C0DC89F4D}" type="presParOf" srcId="{C36A768C-B94C-4446-871A-20237F578821}" destId="{4156CF45-CE0C-924D-A419-F439CDFF5198}" srcOrd="0" destOrd="0" presId="urn:microsoft.com/office/officeart/2009/3/layout/HorizontalOrganizationChart"/>
    <dgm:cxn modelId="{8CF4E600-5210-154A-A4E9-1C1C78CF17DD}" type="presParOf" srcId="{C36A768C-B94C-4446-871A-20237F578821}" destId="{1988DE75-CBE6-214D-B62B-1361BE7AB901}" srcOrd="1" destOrd="0" presId="urn:microsoft.com/office/officeart/2009/3/layout/HorizontalOrganizationChart"/>
    <dgm:cxn modelId="{DB58511A-ED26-3748-9558-21E6B722E0CF}" type="presParOf" srcId="{1988DE75-CBE6-214D-B62B-1361BE7AB901}" destId="{E2F76783-A9CD-974D-B8A8-3FF6F76D8711}" srcOrd="0" destOrd="0" presId="urn:microsoft.com/office/officeart/2009/3/layout/HorizontalOrganizationChart"/>
    <dgm:cxn modelId="{88DB56F7-FC3E-F14F-B881-8186049747FC}" type="presParOf" srcId="{E2F76783-A9CD-974D-B8A8-3FF6F76D8711}" destId="{659BE7C6-EA3F-D043-B818-21C002E5E135}" srcOrd="0" destOrd="0" presId="urn:microsoft.com/office/officeart/2009/3/layout/HorizontalOrganizationChart"/>
    <dgm:cxn modelId="{ED2CCCED-7732-7549-92D4-380B9F243D8A}" type="presParOf" srcId="{E2F76783-A9CD-974D-B8A8-3FF6F76D8711}" destId="{BA5A200B-3A0F-8E41-9903-F607B73E6FFB}" srcOrd="1" destOrd="0" presId="urn:microsoft.com/office/officeart/2009/3/layout/HorizontalOrganizationChart"/>
    <dgm:cxn modelId="{4D606B20-5871-0449-9E16-383763A9E9D8}" type="presParOf" srcId="{1988DE75-CBE6-214D-B62B-1361BE7AB901}" destId="{CC618C91-A21D-CC46-A830-1708112CCD73}" srcOrd="1" destOrd="0" presId="urn:microsoft.com/office/officeart/2009/3/layout/HorizontalOrganizationChart"/>
    <dgm:cxn modelId="{E8C03607-8F69-B141-BD03-193F4104AA19}" type="presParOf" srcId="{1988DE75-CBE6-214D-B62B-1361BE7AB901}" destId="{84E2375C-D853-684D-9BA3-C3B4E8EE7E97}" srcOrd="2" destOrd="0" presId="urn:microsoft.com/office/officeart/2009/3/layout/HorizontalOrganizationChart"/>
    <dgm:cxn modelId="{1F44BF88-326D-514C-9996-5FB181F61784}" type="presParOf" srcId="{47575421-1A60-B94E-90F9-EED030816844}" destId="{843787AC-9069-3646-BCA4-F01C1A8B9C52}" srcOrd="2" destOrd="0" presId="urn:microsoft.com/office/officeart/2009/3/layout/HorizontalOrganizationChart"/>
    <dgm:cxn modelId="{39BC9B3F-9922-6943-9FFD-8C9E345BAF03}" type="presParOf" srcId="{47575421-1A60-B94E-90F9-EED030816844}" destId="{7698E868-C2BE-B44B-AB30-1ACB51EDD464}" srcOrd="3" destOrd="0" presId="urn:microsoft.com/office/officeart/2009/3/layout/HorizontalOrganizationChart"/>
    <dgm:cxn modelId="{EDF96B2D-8447-D04D-BC1B-56CD5FF4F854}" type="presParOf" srcId="{7698E868-C2BE-B44B-AB30-1ACB51EDD464}" destId="{0B630520-E5A5-1D4B-B356-6A766E6EE714}" srcOrd="0" destOrd="0" presId="urn:microsoft.com/office/officeart/2009/3/layout/HorizontalOrganizationChart"/>
    <dgm:cxn modelId="{19A5084A-F017-DE47-885D-EA623860CE6F}" type="presParOf" srcId="{0B630520-E5A5-1D4B-B356-6A766E6EE714}" destId="{69531876-AF12-3F49-B24C-7D6D974903B7}" srcOrd="0" destOrd="0" presId="urn:microsoft.com/office/officeart/2009/3/layout/HorizontalOrganizationChart"/>
    <dgm:cxn modelId="{F699B628-7A3B-7341-AC39-788437885A8A}" type="presParOf" srcId="{0B630520-E5A5-1D4B-B356-6A766E6EE714}" destId="{0EA7754C-994B-FF4C-B05D-D4BFF785FE62}" srcOrd="1" destOrd="0" presId="urn:microsoft.com/office/officeart/2009/3/layout/HorizontalOrganizationChart"/>
    <dgm:cxn modelId="{8E6B6A3D-7322-ED4A-AA46-75CF25073CD6}" type="presParOf" srcId="{7698E868-C2BE-B44B-AB30-1ACB51EDD464}" destId="{2DCC914A-5293-454F-AE54-6F38C828F7EB}" srcOrd="1" destOrd="0" presId="urn:microsoft.com/office/officeart/2009/3/layout/HorizontalOrganizationChart"/>
    <dgm:cxn modelId="{4B8F8938-BBBF-3F45-A3CE-AA411CC2FA98}" type="presParOf" srcId="{7698E868-C2BE-B44B-AB30-1ACB51EDD464}" destId="{68589DB7-FB55-AD4E-8D8D-713687B63A64}" srcOrd="2" destOrd="0" presId="urn:microsoft.com/office/officeart/2009/3/layout/HorizontalOrganizationChart"/>
    <dgm:cxn modelId="{5D387D4F-1409-B945-A6E5-4681DBBF1750}" type="presParOf" srcId="{68589DB7-FB55-AD4E-8D8D-713687B63A64}" destId="{2CDF5E16-ABE0-4A42-B3E6-902A2B7619BB}" srcOrd="0" destOrd="0" presId="urn:microsoft.com/office/officeart/2009/3/layout/HorizontalOrganizationChart"/>
    <dgm:cxn modelId="{CE574BDD-CBE2-BA40-ABF9-00B88AC0150F}" type="presParOf" srcId="{68589DB7-FB55-AD4E-8D8D-713687B63A64}" destId="{A3147280-DF17-F543-A482-B7207677848C}" srcOrd="1" destOrd="0" presId="urn:microsoft.com/office/officeart/2009/3/layout/HorizontalOrganizationChart"/>
    <dgm:cxn modelId="{B748072C-CD3B-894E-B371-99A14D3868BC}" type="presParOf" srcId="{A3147280-DF17-F543-A482-B7207677848C}" destId="{0F3D9E7D-7DE6-904F-A788-1BDBC6812D07}" srcOrd="0" destOrd="0" presId="urn:microsoft.com/office/officeart/2009/3/layout/HorizontalOrganizationChart"/>
    <dgm:cxn modelId="{1B0CEB9A-8AD9-374C-B3E4-FB3A21F65454}" type="presParOf" srcId="{0F3D9E7D-7DE6-904F-A788-1BDBC6812D07}" destId="{D5DD0462-7B84-C449-A67E-F86B817A582C}" srcOrd="0" destOrd="0" presId="urn:microsoft.com/office/officeart/2009/3/layout/HorizontalOrganizationChart"/>
    <dgm:cxn modelId="{4D2ED15E-7412-CF4A-8A83-230412021204}" type="presParOf" srcId="{0F3D9E7D-7DE6-904F-A788-1BDBC6812D07}" destId="{0A4D4478-BC23-2C40-B86A-FB619998EA3B}" srcOrd="1" destOrd="0" presId="urn:microsoft.com/office/officeart/2009/3/layout/HorizontalOrganizationChart"/>
    <dgm:cxn modelId="{A191A38A-2A10-3E40-B25A-C72190D18263}" type="presParOf" srcId="{A3147280-DF17-F543-A482-B7207677848C}" destId="{3005034E-A156-6A43-B3D2-FDA0BD7B275A}" srcOrd="1" destOrd="0" presId="urn:microsoft.com/office/officeart/2009/3/layout/HorizontalOrganizationChart"/>
    <dgm:cxn modelId="{93B4D608-EFD1-6F44-94D5-20B5A85ADC54}" type="presParOf" srcId="{A3147280-DF17-F543-A482-B7207677848C}" destId="{15399E33-5AC1-9946-BF42-599DC81A476D}" srcOrd="2" destOrd="0" presId="urn:microsoft.com/office/officeart/2009/3/layout/HorizontalOrganizationChart"/>
    <dgm:cxn modelId="{B99960CB-9161-D745-9648-F49DB3EDCC13}" type="presParOf" srcId="{7A367E42-1C6D-F74D-BE22-9989D1515590}" destId="{EEAE2E76-7590-E042-85A1-880FADF9A3CD}" srcOrd="2" destOrd="0" presId="urn:microsoft.com/office/officeart/2009/3/layout/HorizontalOrganizationChart"/>
    <dgm:cxn modelId="{C4EC97FB-B2CC-2147-9476-AEE80D8DC931}" type="presParOf" srcId="{7A367E42-1C6D-F74D-BE22-9989D1515590}" destId="{6902A0EA-AB18-0040-85C3-454A9F23BD0C}" srcOrd="3" destOrd="0" presId="urn:microsoft.com/office/officeart/2009/3/layout/HorizontalOrganizationChart"/>
    <dgm:cxn modelId="{48C68254-6F70-764E-BEC8-96E99DF61263}" type="presParOf" srcId="{6902A0EA-AB18-0040-85C3-454A9F23BD0C}" destId="{34EA7BE9-8337-8140-8E8E-CA25FC2363AD}" srcOrd="0" destOrd="0" presId="urn:microsoft.com/office/officeart/2009/3/layout/HorizontalOrganizationChart"/>
    <dgm:cxn modelId="{D9775C4A-7CA8-3242-AE0B-0E88EA3EC168}" type="presParOf" srcId="{34EA7BE9-8337-8140-8E8E-CA25FC2363AD}" destId="{287CE4B3-544F-6D41-BB32-D7608351A639}" srcOrd="0" destOrd="0" presId="urn:microsoft.com/office/officeart/2009/3/layout/HorizontalOrganizationChart"/>
    <dgm:cxn modelId="{0F1CA892-DD45-5F48-8566-845D3E3A8393}" type="presParOf" srcId="{34EA7BE9-8337-8140-8E8E-CA25FC2363AD}" destId="{71F0201B-4905-C541-AA18-CB5020DBE383}" srcOrd="1" destOrd="0" presId="urn:microsoft.com/office/officeart/2009/3/layout/HorizontalOrganizationChart"/>
    <dgm:cxn modelId="{09466B61-45CD-B846-9852-E37709150858}" type="presParOf" srcId="{6902A0EA-AB18-0040-85C3-454A9F23BD0C}" destId="{91C4A6E0-4C7F-D746-8D21-6B2A83F14E68}" srcOrd="1" destOrd="0" presId="urn:microsoft.com/office/officeart/2009/3/layout/HorizontalOrganizationChart"/>
    <dgm:cxn modelId="{D560D3A4-ACBE-E941-A9C7-43514ED3E78E}" type="presParOf" srcId="{6902A0EA-AB18-0040-85C3-454A9F23BD0C}" destId="{7E2C0C8E-506A-3541-B198-6AB30F0EA8FD}" srcOrd="2" destOrd="0" presId="urn:microsoft.com/office/officeart/2009/3/layout/HorizontalOrganizationChart"/>
    <dgm:cxn modelId="{7E6C53F6-BE75-9546-9E51-8CC88CE4101E}" type="presParOf" srcId="{7E2C0C8E-506A-3541-B198-6AB30F0EA8FD}" destId="{FDDCE358-9606-D04B-A85E-57445ADCC514}" srcOrd="0" destOrd="0" presId="urn:microsoft.com/office/officeart/2009/3/layout/HorizontalOrganizationChart"/>
    <dgm:cxn modelId="{C69A7D2E-ABC8-2645-AA66-E628D3944D83}" type="presParOf" srcId="{7E2C0C8E-506A-3541-B198-6AB30F0EA8FD}" destId="{D19FF5C0-F543-4446-A63B-7D405412D8EF}" srcOrd="1" destOrd="0" presId="urn:microsoft.com/office/officeart/2009/3/layout/HorizontalOrganizationChart"/>
    <dgm:cxn modelId="{EC08E0D8-7221-DA43-B4DE-2CB241F566B4}" type="presParOf" srcId="{D19FF5C0-F543-4446-A63B-7D405412D8EF}" destId="{B557A04A-010B-8C41-B913-01EC42F25F50}" srcOrd="0" destOrd="0" presId="urn:microsoft.com/office/officeart/2009/3/layout/HorizontalOrganizationChart"/>
    <dgm:cxn modelId="{3D933728-EE9C-A04E-ACA2-44BB8AA2E8A8}" type="presParOf" srcId="{B557A04A-010B-8C41-B913-01EC42F25F50}" destId="{51D1F76F-0956-EB47-907D-951BB975F8B7}" srcOrd="0" destOrd="0" presId="urn:microsoft.com/office/officeart/2009/3/layout/HorizontalOrganizationChart"/>
    <dgm:cxn modelId="{7B188654-BCAA-8C44-8C0B-C2A8E0DA612B}" type="presParOf" srcId="{B557A04A-010B-8C41-B913-01EC42F25F50}" destId="{8D92DB3F-F666-A34E-A182-1245038A7C13}" srcOrd="1" destOrd="0" presId="urn:microsoft.com/office/officeart/2009/3/layout/HorizontalOrganizationChart"/>
    <dgm:cxn modelId="{BB2455D0-1211-784C-B53E-3959ED4EDCFB}" type="presParOf" srcId="{D19FF5C0-F543-4446-A63B-7D405412D8EF}" destId="{85EC38E8-D395-7040-BAA3-CF1D35D94D45}" srcOrd="1" destOrd="0" presId="urn:microsoft.com/office/officeart/2009/3/layout/HorizontalOrganizationChart"/>
    <dgm:cxn modelId="{4BA6FA3E-0E45-1449-B166-3E746613AFDF}" type="presParOf" srcId="{D19FF5C0-F543-4446-A63B-7D405412D8EF}" destId="{8D62EBBC-BC16-E64D-8C62-7BF8112989E2}" srcOrd="2" destOrd="0" presId="urn:microsoft.com/office/officeart/2009/3/layout/HorizontalOrganizationChart"/>
    <dgm:cxn modelId="{63E8B127-C38E-794D-8F69-5A379D2D76C8}" type="presParOf" srcId="{8D62EBBC-BC16-E64D-8C62-7BF8112989E2}" destId="{73C49221-ECD1-C746-B62B-BA6AEA3670F2}" srcOrd="0" destOrd="0" presId="urn:microsoft.com/office/officeart/2009/3/layout/HorizontalOrganizationChart"/>
    <dgm:cxn modelId="{4F25EC71-12B8-CA4E-BB9E-9021B8F08ED7}" type="presParOf" srcId="{8D62EBBC-BC16-E64D-8C62-7BF8112989E2}" destId="{1C22134A-33DE-8640-9200-ED26A596F63A}" srcOrd="1" destOrd="0" presId="urn:microsoft.com/office/officeart/2009/3/layout/HorizontalOrganizationChart"/>
    <dgm:cxn modelId="{84466E1B-D5BF-B440-B522-2475C488052F}" type="presParOf" srcId="{1C22134A-33DE-8640-9200-ED26A596F63A}" destId="{CB584157-57AC-0147-B00F-0F427AE03FD7}" srcOrd="0" destOrd="0" presId="urn:microsoft.com/office/officeart/2009/3/layout/HorizontalOrganizationChart"/>
    <dgm:cxn modelId="{994FE2AF-3566-6642-A737-C2D892EF1FF3}" type="presParOf" srcId="{CB584157-57AC-0147-B00F-0F427AE03FD7}" destId="{C3F8F02D-2FF2-4344-837D-26A1682B62BA}" srcOrd="0" destOrd="0" presId="urn:microsoft.com/office/officeart/2009/3/layout/HorizontalOrganizationChart"/>
    <dgm:cxn modelId="{410B3385-6452-2C4D-8C01-6AA4978B5FF9}" type="presParOf" srcId="{CB584157-57AC-0147-B00F-0F427AE03FD7}" destId="{A6FE01BB-FC2E-EA49-B323-A1B4F10EE01D}" srcOrd="1" destOrd="0" presId="urn:microsoft.com/office/officeart/2009/3/layout/HorizontalOrganizationChart"/>
    <dgm:cxn modelId="{A00F1627-AC1B-9B48-850D-EE0F8FCAD340}" type="presParOf" srcId="{1C22134A-33DE-8640-9200-ED26A596F63A}" destId="{D3735B75-CFD4-E143-8EA1-F4D4FB2290E9}" srcOrd="1" destOrd="0" presId="urn:microsoft.com/office/officeart/2009/3/layout/HorizontalOrganizationChart"/>
    <dgm:cxn modelId="{980D9432-4B5B-D248-B8D0-ADEF95D9AFDD}" type="presParOf" srcId="{1C22134A-33DE-8640-9200-ED26A596F63A}" destId="{6DBB8C05-336B-2144-A248-EFCDE07C795D}" srcOrd="2" destOrd="0" presId="urn:microsoft.com/office/officeart/2009/3/layout/HorizontalOrganizationChar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C49221-ECD1-C746-B62B-BA6AEA3670F2}">
      <dsp:nvSpPr>
        <dsp:cNvPr id="0" name=""/>
        <dsp:cNvSpPr/>
      </dsp:nvSpPr>
      <dsp:spPr>
        <a:xfrm>
          <a:off x="7273714" y="3864266"/>
          <a:ext cx="1443930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128922"/>
              </a:moveTo>
              <a:lnTo>
                <a:pt x="1443930" y="128922"/>
              </a:lnTo>
              <a:lnTo>
                <a:pt x="1443930" y="0"/>
              </a:lnTo>
            </a:path>
          </a:pathLst>
        </a:custGeom>
        <a:noFill/>
        <a:ln w="12700" cap="flat" cmpd="sng" algn="ctr">
          <a:solidFill>
            <a:srgbClr val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DCE358-9606-D04B-A85E-57445ADCC514}">
      <dsp:nvSpPr>
        <dsp:cNvPr id="0" name=""/>
        <dsp:cNvSpPr/>
      </dsp:nvSpPr>
      <dsp:spPr>
        <a:xfrm>
          <a:off x="4542643" y="4352649"/>
          <a:ext cx="1571811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128922"/>
              </a:moveTo>
              <a:lnTo>
                <a:pt x="1571811" y="128922"/>
              </a:lnTo>
              <a:lnTo>
                <a:pt x="1571811" y="0"/>
              </a:lnTo>
            </a:path>
          </a:pathLst>
        </a:custGeom>
        <a:noFill/>
        <a:ln w="12700" cap="flat" cmpd="sng" algn="ctr">
          <a:solidFill>
            <a:srgbClr val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AE2E76-7590-E042-85A1-880FADF9A3CD}">
      <dsp:nvSpPr>
        <dsp:cNvPr id="0" name=""/>
        <dsp:cNvSpPr/>
      </dsp:nvSpPr>
      <dsp:spPr>
        <a:xfrm>
          <a:off x="2067334" y="3106203"/>
          <a:ext cx="1443930" cy="10607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3930" y="0"/>
              </a:lnTo>
              <a:lnTo>
                <a:pt x="1443930" y="1060797"/>
              </a:lnTo>
            </a:path>
          </a:pathLst>
        </a:custGeom>
        <a:noFill/>
        <a:ln w="12700" cap="flat" cmpd="sng" algn="ctr">
          <a:solidFill>
            <a:srgbClr val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DF5E16-ABE0-4A42-B3E6-902A2B7619BB}">
      <dsp:nvSpPr>
        <dsp:cNvPr id="0" name=""/>
        <dsp:cNvSpPr/>
      </dsp:nvSpPr>
      <dsp:spPr>
        <a:xfrm>
          <a:off x="7273714" y="2439860"/>
          <a:ext cx="1443930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128922"/>
              </a:moveTo>
              <a:lnTo>
                <a:pt x="1443930" y="128922"/>
              </a:lnTo>
              <a:lnTo>
                <a:pt x="1443930" y="0"/>
              </a:lnTo>
            </a:path>
          </a:pathLst>
        </a:custGeom>
        <a:noFill/>
        <a:ln w="12700" cap="flat" cmpd="sng" algn="ctr">
          <a:solidFill>
            <a:srgbClr val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3787AC-9069-3646-BCA4-F01C1A8B9C52}">
      <dsp:nvSpPr>
        <dsp:cNvPr id="0" name=""/>
        <dsp:cNvSpPr/>
      </dsp:nvSpPr>
      <dsp:spPr>
        <a:xfrm>
          <a:off x="4542643" y="1681796"/>
          <a:ext cx="1571811" cy="4784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71811" y="0"/>
              </a:lnTo>
              <a:lnTo>
                <a:pt x="1571811" y="478487"/>
              </a:lnTo>
            </a:path>
          </a:pathLst>
        </a:custGeom>
        <a:noFill/>
        <a:ln w="12700" cap="flat" cmpd="sng" algn="ctr">
          <a:solidFill>
            <a:srgbClr val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56CF45-CE0C-924D-A419-F439CDFF5198}">
      <dsp:nvSpPr>
        <dsp:cNvPr id="0" name=""/>
        <dsp:cNvSpPr/>
      </dsp:nvSpPr>
      <dsp:spPr>
        <a:xfrm>
          <a:off x="7273714" y="1012390"/>
          <a:ext cx="1443930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128922"/>
              </a:moveTo>
              <a:lnTo>
                <a:pt x="1443930" y="128922"/>
              </a:lnTo>
              <a:lnTo>
                <a:pt x="1443930" y="0"/>
              </a:lnTo>
            </a:path>
          </a:pathLst>
        </a:custGeom>
        <a:noFill/>
        <a:ln w="12700" cap="flat" cmpd="sng" algn="ctr">
          <a:solidFill>
            <a:srgbClr val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4173A0-C10B-6E48-9AA4-E91DC47BF954}">
      <dsp:nvSpPr>
        <dsp:cNvPr id="0" name=""/>
        <dsp:cNvSpPr/>
      </dsp:nvSpPr>
      <dsp:spPr>
        <a:xfrm>
          <a:off x="4542643" y="1552874"/>
          <a:ext cx="1571811" cy="128922"/>
        </a:xfrm>
        <a:custGeom>
          <a:avLst/>
          <a:gdLst/>
          <a:ahLst/>
          <a:cxnLst/>
          <a:rect l="0" t="0" r="0" b="0"/>
          <a:pathLst>
            <a:path>
              <a:moveTo>
                <a:pt x="0" y="128922"/>
              </a:moveTo>
              <a:lnTo>
                <a:pt x="1571811" y="128922"/>
              </a:lnTo>
              <a:lnTo>
                <a:pt x="1571811" y="0"/>
              </a:lnTo>
            </a:path>
          </a:pathLst>
        </a:custGeom>
        <a:noFill/>
        <a:ln w="12700" cap="flat" cmpd="sng" algn="ctr">
          <a:solidFill>
            <a:srgbClr val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6A3F5A-72EC-A94D-AFD1-67B4D2AF3D4A}">
      <dsp:nvSpPr>
        <dsp:cNvPr id="0" name=""/>
        <dsp:cNvSpPr/>
      </dsp:nvSpPr>
      <dsp:spPr>
        <a:xfrm>
          <a:off x="2067334" y="1996367"/>
          <a:ext cx="1443930" cy="1109835"/>
        </a:xfrm>
        <a:custGeom>
          <a:avLst/>
          <a:gdLst/>
          <a:ahLst/>
          <a:cxnLst/>
          <a:rect l="0" t="0" r="0" b="0"/>
          <a:pathLst>
            <a:path>
              <a:moveTo>
                <a:pt x="0" y="1109835"/>
              </a:moveTo>
              <a:lnTo>
                <a:pt x="1443930" y="1109835"/>
              </a:lnTo>
              <a:lnTo>
                <a:pt x="1443930" y="0"/>
              </a:lnTo>
            </a:path>
          </a:pathLst>
        </a:custGeom>
        <a:noFill/>
        <a:ln w="12700" cap="flat" cmpd="sng" algn="ctr">
          <a:solidFill>
            <a:srgbClr val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B50667-2B6F-5148-B50D-90FA5C10E30D}">
      <dsp:nvSpPr>
        <dsp:cNvPr id="0" name=""/>
        <dsp:cNvSpPr/>
      </dsp:nvSpPr>
      <dsp:spPr>
        <a:xfrm>
          <a:off x="4576" y="2708825"/>
          <a:ext cx="2062757" cy="79475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Optimization Problem</a:t>
          </a:r>
        </a:p>
      </dsp:txBody>
      <dsp:txXfrm>
        <a:off x="4576" y="2708825"/>
        <a:ext cx="2062757" cy="794756"/>
      </dsp:txXfrm>
    </dsp:sp>
    <dsp:sp modelId="{964B3301-E684-E040-B4C8-B3E57A39BD13}">
      <dsp:nvSpPr>
        <dsp:cNvPr id="0" name=""/>
        <dsp:cNvSpPr/>
      </dsp:nvSpPr>
      <dsp:spPr>
        <a:xfrm>
          <a:off x="2479885" y="1367226"/>
          <a:ext cx="2062757" cy="629141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Convex</a:t>
          </a:r>
        </a:p>
      </dsp:txBody>
      <dsp:txXfrm>
        <a:off x="2479885" y="1367226"/>
        <a:ext cx="2062757" cy="629141"/>
      </dsp:txXfrm>
    </dsp:sp>
    <dsp:sp modelId="{7C6F2683-D310-6B4F-815D-81129AAAE8FB}">
      <dsp:nvSpPr>
        <dsp:cNvPr id="0" name=""/>
        <dsp:cNvSpPr/>
      </dsp:nvSpPr>
      <dsp:spPr>
        <a:xfrm>
          <a:off x="4955195" y="729750"/>
          <a:ext cx="2318519" cy="823124"/>
        </a:xfrm>
        <a:prstGeom prst="rect">
          <a:avLst/>
        </a:prstGeom>
        <a:solidFill>
          <a:schemeClr val="tx2"/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Linear Programming</a:t>
          </a:r>
        </a:p>
      </dsp:txBody>
      <dsp:txXfrm>
        <a:off x="4955195" y="729750"/>
        <a:ext cx="2318519" cy="823124"/>
      </dsp:txXfrm>
    </dsp:sp>
    <dsp:sp modelId="{659BE7C6-EA3F-D043-B818-21C002E5E135}">
      <dsp:nvSpPr>
        <dsp:cNvPr id="0" name=""/>
        <dsp:cNvSpPr/>
      </dsp:nvSpPr>
      <dsp:spPr>
        <a:xfrm>
          <a:off x="7686265" y="383249"/>
          <a:ext cx="2062757" cy="629141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Pulp</a:t>
          </a:r>
        </a:p>
      </dsp:txBody>
      <dsp:txXfrm>
        <a:off x="7686265" y="383249"/>
        <a:ext cx="2062757" cy="629141"/>
      </dsp:txXfrm>
    </dsp:sp>
    <dsp:sp modelId="{69531876-AF12-3F49-B24C-7D6D974903B7}">
      <dsp:nvSpPr>
        <dsp:cNvPr id="0" name=""/>
        <dsp:cNvSpPr/>
      </dsp:nvSpPr>
      <dsp:spPr>
        <a:xfrm>
          <a:off x="4955195" y="2160284"/>
          <a:ext cx="2318519" cy="816996"/>
        </a:xfrm>
        <a:prstGeom prst="rect">
          <a:avLst/>
        </a:prstGeom>
        <a:solidFill>
          <a:schemeClr val="tx2"/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Nonlinear Programming</a:t>
          </a:r>
        </a:p>
      </dsp:txBody>
      <dsp:txXfrm>
        <a:off x="4955195" y="2160284"/>
        <a:ext cx="2318519" cy="816996"/>
      </dsp:txXfrm>
    </dsp:sp>
    <dsp:sp modelId="{D5DD0462-7B84-C449-A67E-F86B817A582C}">
      <dsp:nvSpPr>
        <dsp:cNvPr id="0" name=""/>
        <dsp:cNvSpPr/>
      </dsp:nvSpPr>
      <dsp:spPr>
        <a:xfrm>
          <a:off x="7686265" y="1810719"/>
          <a:ext cx="2062757" cy="629141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Scipy</a:t>
          </a:r>
        </a:p>
      </dsp:txBody>
      <dsp:txXfrm>
        <a:off x="7686265" y="1810719"/>
        <a:ext cx="2062757" cy="629141"/>
      </dsp:txXfrm>
    </dsp:sp>
    <dsp:sp modelId="{287CE4B3-544F-6D41-BB32-D7608351A639}">
      <dsp:nvSpPr>
        <dsp:cNvPr id="0" name=""/>
        <dsp:cNvSpPr/>
      </dsp:nvSpPr>
      <dsp:spPr>
        <a:xfrm>
          <a:off x="2479885" y="4167000"/>
          <a:ext cx="2062757" cy="629141"/>
        </a:xfrm>
        <a:prstGeom prst="rect">
          <a:avLst/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Non-convex</a:t>
          </a:r>
        </a:p>
      </dsp:txBody>
      <dsp:txXfrm>
        <a:off x="2479885" y="4167000"/>
        <a:ext cx="2062757" cy="629141"/>
      </dsp:txXfrm>
    </dsp:sp>
    <dsp:sp modelId="{51D1F76F-0956-EB47-907D-951BB975F8B7}">
      <dsp:nvSpPr>
        <dsp:cNvPr id="0" name=""/>
        <dsp:cNvSpPr/>
      </dsp:nvSpPr>
      <dsp:spPr>
        <a:xfrm>
          <a:off x="4955195" y="3633729"/>
          <a:ext cx="2318519" cy="718919"/>
        </a:xfrm>
        <a:prstGeom prst="rect">
          <a:avLst/>
        </a:prstGeom>
        <a:solidFill>
          <a:schemeClr val="tx2"/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Nonlinear</a:t>
          </a:r>
        </a:p>
      </dsp:txBody>
      <dsp:txXfrm>
        <a:off x="4955195" y="3633729"/>
        <a:ext cx="2318519" cy="718919"/>
      </dsp:txXfrm>
    </dsp:sp>
    <dsp:sp modelId="{C3F8F02D-2FF2-4344-837D-26A1682B62BA}">
      <dsp:nvSpPr>
        <dsp:cNvPr id="0" name=""/>
        <dsp:cNvSpPr/>
      </dsp:nvSpPr>
      <dsp:spPr>
        <a:xfrm>
          <a:off x="7686265" y="3235125"/>
          <a:ext cx="2062757" cy="629141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kern="1200" dirty="0"/>
            <a:t>Platypus</a:t>
          </a:r>
        </a:p>
      </dsp:txBody>
      <dsp:txXfrm>
        <a:off x="7686265" y="3235125"/>
        <a:ext cx="2062757" cy="6291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A69A9C-1087-184F-8370-423E175D9D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090E3D-F5E5-0D40-B323-A25B85CF9E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E50B8-2EF8-564F-AE86-D84E6C503530}" type="datetimeFigureOut">
              <a:rPr lang="en-US" smtClean="0"/>
              <a:t>8/14/19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3AA97-2F38-5340-B685-1E0EA3E358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B732F3-25A6-284F-A24C-5FD21AE6BE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78BA3-E235-9946-9A4D-07E907F68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000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00.png>
</file>

<file path=ppt/media/image11.tiff>
</file>

<file path=ppt/media/image12.tiff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C8D20-1945-7145-91A2-3D134BDA25E2}" type="datetimeFigureOut">
              <a:rPr lang="en-US" smtClean="0"/>
              <a:t>8/14/19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0104DB-87CA-D64F-AB86-DB2520DDF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Stock Image: Abstract Data Visualization Grid</a:t>
            </a: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06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Plain_Black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36B83B-A5E4-524E-96A9-DFC12D58F12A}"/>
              </a:ext>
            </a:extLst>
          </p:cNvPr>
          <p:cNvSpPr/>
          <p:nvPr userDrawn="1"/>
        </p:nvSpPr>
        <p:spPr>
          <a:xfrm>
            <a:off x="914400" y="0"/>
            <a:ext cx="54864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DF1AC-1D08-B945-A034-B740A35902F9}"/>
              </a:ext>
            </a:extLst>
          </p:cNvPr>
          <p:cNvSpPr txBox="1"/>
          <p:nvPr userDrawn="1"/>
        </p:nvSpPr>
        <p:spPr>
          <a:xfrm>
            <a:off x="1371600" y="7543800"/>
            <a:ext cx="3657600" cy="2286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800" dirty="0">
                <a:solidFill>
                  <a:srgbClr val="616265">
                    <a:alpha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PNNL is operated by Battelle for the U.S. Department of Energy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743200"/>
            <a:ext cx="4572000" cy="18288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sz="4800" b="1">
                <a:solidFill>
                  <a:srgbClr val="C8722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061D5F4-8719-384B-945C-9A27060F99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0529" y="5669280"/>
            <a:ext cx="4572000" cy="27432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800"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/>
            </a:lvl2pPr>
            <a:lvl3pPr marL="1097280" indent="0">
              <a:buNone/>
              <a:defRPr/>
            </a:lvl3pPr>
            <a:lvl4pPr marL="1645920" indent="0">
              <a:buNone/>
              <a:defRPr/>
            </a:lvl4pPr>
            <a:lvl5pPr marL="2194560" indent="0">
              <a:buNone/>
              <a:defRPr/>
            </a:lvl5pPr>
          </a:lstStyle>
          <a:p>
            <a:pPr lvl="0"/>
            <a:r>
              <a:rPr lang="en-US" dirty="0"/>
              <a:t>Click to add presenter’s name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3E2D432E-6648-6643-9C6E-38B1EFF5EE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5983356"/>
            <a:ext cx="4572000" cy="27432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600">
                <a:solidFill>
                  <a:srgbClr val="61626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/>
            </a:lvl2pPr>
            <a:lvl3pPr marL="1097280" indent="0">
              <a:buNone/>
              <a:defRPr/>
            </a:lvl3pPr>
            <a:lvl4pPr marL="1645920" indent="0">
              <a:buNone/>
              <a:defRPr/>
            </a:lvl4pPr>
            <a:lvl5pPr marL="2194560" indent="0">
              <a:buNone/>
              <a:defRPr/>
            </a:lvl5pPr>
          </a:lstStyle>
          <a:p>
            <a:pPr lvl="0"/>
            <a:r>
              <a:rPr lang="en-US" dirty="0"/>
              <a:t>Click to add presenter’s 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15389B-4BB4-1644-9B7E-35A85D0C1E3B}"/>
              </a:ext>
            </a:extLst>
          </p:cNvPr>
          <p:cNvSpPr txBox="1"/>
          <p:nvPr userDrawn="1"/>
        </p:nvSpPr>
        <p:spPr>
          <a:xfrm>
            <a:off x="3710609" y="-1245704"/>
            <a:ext cx="18473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A7D3E1-BCC3-C843-81A0-EA4EDFB445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71600" y="237744"/>
            <a:ext cx="1280160" cy="12492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617363-F73D-B74F-9647-C9D747AC702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0529" y="7178040"/>
            <a:ext cx="824484" cy="228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90C8FB-601C-A04C-84F7-213A857D3E6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375535" y="7249637"/>
            <a:ext cx="929809" cy="155448"/>
          </a:xfrm>
          <a:prstGeom prst="rect">
            <a:avLst/>
          </a:prstGeom>
        </p:spPr>
      </p:pic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9D9DB338-5D5C-4ACA-9ECF-C3E34C441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51641" y="4915645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E1024-A123-4766-B2EE-B517461340EC}" type="datetime4">
              <a:rPr lang="en-US" smtClean="0"/>
              <a:t>August 14, 2019</a:t>
            </a:fld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55B65E8-4040-44D0-A4FE-A050FD948A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9037" y="773011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 cap="all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BUSINESS SENSITIVE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30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6026595-8D7E-D24C-9263-B65316A326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0800" y="457200"/>
            <a:ext cx="7772400" cy="7315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1D0CE8D1-2F12-5A44-A6B5-2CD466F52A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6858000"/>
            <a:ext cx="77724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9B87A2-8960-403D-AE0D-D54946272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29354FF4-9871-4E1B-A45A-ABAA2BE2B69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47EFCEB6-2E27-4C42-A1E5-AC8A8BA83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5FC3A-B3E3-436C-8D3B-209E2E9D33BF}" type="datetime4">
              <a:rPr lang="en-US" smtClean="0"/>
              <a:t>August 14, 2019</a:t>
            </a:fld>
            <a:endParaRPr lang="en-US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A86FAFB9-0DC0-4AB0-9E8B-6EC7C8ABA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cap="all" baseline="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BUSINESS SENSITIVE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F0C408BC-A7DE-4A08-AD26-56414D2DD808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430642" y="457199"/>
            <a:ext cx="7772400" cy="7315200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3C58F0F-5237-4527-BB8E-6EEF623543B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Date Placeholder 1">
            <a:extLst>
              <a:ext uri="{FF2B5EF4-FFF2-40B4-BE49-F238E27FC236}">
                <a16:creationId xmlns:a16="http://schemas.microsoft.com/office/drawing/2014/main" id="{33D0FD2D-15F4-4320-9C04-2023CAB47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7FDCD-B9A8-4345-9387-D64AE541ECB1}" type="datetime4">
              <a:rPr lang="en-US" smtClean="0"/>
              <a:t>August 14, 2019</a:t>
            </a:fld>
            <a:endParaRPr lang="en-US"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08FBEF60-4239-4E67-A385-B22B813AD4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cap="all" baseline="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BUSINESS SENSITIVE</a:t>
            </a:r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7614967-FAA9-4DA9-B7DE-539AA89235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99034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1406DC-BAEC-4717-8F68-46C92F166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28E3363-7137-4431-9927-3AE087A5B2B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12801600" cy="5486401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E76F451D-D169-4CA9-91EE-97F19A35C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8CB93-F8A3-4EA5-87AA-A954C9A8744D}" type="datetime4">
              <a:rPr lang="en-US" smtClean="0"/>
              <a:t>August 14, 2019</a:t>
            </a:fld>
            <a:endParaRPr lang="en-US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8A19F790-0343-4862-A140-1B409986B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cap="all" baseline="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BUSINESS SENSITIVE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79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0800" y="4572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FD00854A-4EC7-2D48-A025-5B0B48548B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515600" y="4572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7A8C708-D197-CF47-8089-89928BE1E3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00800" y="43434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4D2EBC-B863-FD49-A9DF-1381563078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515600" y="43434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93B472-4A32-7C41-A565-485FDC3EB8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29718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9F7807A-D120-BD49-9CBD-9174F26D798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0800" y="68580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8ED17FC-CAF8-9A40-9A88-897DEF9CFE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15600" y="29718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4A16FA60-8BA9-8B4A-86AA-F8336C26C7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15600" y="68580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7DC2EC3E-C641-FD49-9F15-878B1AFFFD9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648737A-DE0E-48DB-87F0-65418715CF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21" name="Content Placeholder 13">
            <a:extLst>
              <a:ext uri="{FF2B5EF4-FFF2-40B4-BE49-F238E27FC236}">
                <a16:creationId xmlns:a16="http://schemas.microsoft.com/office/drawing/2014/main" id="{97DA340F-6103-4F2C-B3B8-8D8A524DC19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Date Placeholder 1">
            <a:extLst>
              <a:ext uri="{FF2B5EF4-FFF2-40B4-BE49-F238E27FC236}">
                <a16:creationId xmlns:a16="http://schemas.microsoft.com/office/drawing/2014/main" id="{EE384947-F0AD-4E73-95AD-CAD4DEE44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996AE-A634-4115-B0AB-2FE09CC23A67}" type="datetime4">
              <a:rPr lang="en-US" smtClean="0"/>
              <a:t>August 14, 2019</a:t>
            </a:fld>
            <a:endParaRPr lang="en-US" dirty="0"/>
          </a:p>
        </p:txBody>
      </p:sp>
      <p:sp>
        <p:nvSpPr>
          <p:cNvPr id="26" name="Footer Placeholder 2">
            <a:extLst>
              <a:ext uri="{FF2B5EF4-FFF2-40B4-BE49-F238E27FC236}">
                <a16:creationId xmlns:a16="http://schemas.microsoft.com/office/drawing/2014/main" id="{8259C4D6-850D-4393-9434-3F69451FBF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cap="all" baseline="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BUSINESS SENSITIVE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3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160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3786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86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0412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0412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7160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160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3786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3786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10412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10412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E0A6ECC-C9D0-4240-B978-69D09F2C99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0" name="Date Placeholder 1">
            <a:extLst>
              <a:ext uri="{FF2B5EF4-FFF2-40B4-BE49-F238E27FC236}">
                <a16:creationId xmlns:a16="http://schemas.microsoft.com/office/drawing/2014/main" id="{E4CF0CE7-333F-4604-B518-6F7EE2AA82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A3612-66D7-46C2-8554-B752B074FA69}" type="datetime4">
              <a:rPr lang="en-US" smtClean="0"/>
              <a:t>August 14, 2019</a:t>
            </a:fld>
            <a:endParaRPr lang="en-US" dirty="0"/>
          </a:p>
        </p:txBody>
      </p:sp>
      <p:sp>
        <p:nvSpPr>
          <p:cNvPr id="31" name="Footer Placeholder 2">
            <a:extLst>
              <a:ext uri="{FF2B5EF4-FFF2-40B4-BE49-F238E27FC236}">
                <a16:creationId xmlns:a16="http://schemas.microsoft.com/office/drawing/2014/main" id="{21303C4E-FB0C-4A46-BF34-C99D885AA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cap="all" baseline="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BUSINESS SENSITIVE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C14080C3-5390-4F4E-9C88-2C080B5CE5D9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371600" y="2194560"/>
            <a:ext cx="12801600" cy="525886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08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160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3786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86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0412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0412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7160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160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3786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3786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10412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10412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Date Placeholder 1">
            <a:extLst>
              <a:ext uri="{FF2B5EF4-FFF2-40B4-BE49-F238E27FC236}">
                <a16:creationId xmlns:a16="http://schemas.microsoft.com/office/drawing/2014/main" id="{68F188F7-153E-49D5-8DFC-190252047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5D1F5-8870-4593-98CA-F0F29150421C}" type="datetime4">
              <a:rPr lang="en-US" smtClean="0"/>
              <a:t>August 14, 2019</a:t>
            </a:fld>
            <a:endParaRPr lang="en-US" dirty="0"/>
          </a:p>
        </p:txBody>
      </p:sp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578EF931-9BED-4D2C-8850-F588C3E36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mtClean="0"/>
            </a:lvl1pPr>
          </a:lstStyle>
          <a:p>
            <a:r>
              <a:rPr lang="en-US"/>
              <a:t>BUSINESS SENSITIVE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B7AD090-7EA2-424E-A15B-B80A20326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rgbClr val="C8722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48292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8F28E1ED-1888-403E-AAF0-8053EF9DF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AA42F-2B80-4743-B62E-FC8398C66314}" type="datetime4">
              <a:rPr lang="en-US" smtClean="0"/>
              <a:t>August 14, 2019</a:t>
            </a:fld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227E8059-8EC0-42A2-8A9E-251427CDC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cap="all" baseline="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BUSINESS SENSITIVE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14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 /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66D1A4-6DD7-B54C-AB7B-63074374BB93}"/>
              </a:ext>
            </a:extLst>
          </p:cNvPr>
          <p:cNvSpPr txBox="1"/>
          <p:nvPr userDrawn="1"/>
        </p:nvSpPr>
        <p:spPr>
          <a:xfrm>
            <a:off x="1371600" y="2057400"/>
            <a:ext cx="4572000" cy="54864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800" b="1" dirty="0">
                <a:solidFill>
                  <a:srgbClr val="C872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B62A8373-42F9-431F-865E-129CCA0046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7" y="7772400"/>
            <a:ext cx="54715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cap="all" baseline="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BUSINESS SENSITIVE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65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29221F-20F2-144C-A638-0A6C756C26C9}"/>
              </a:ext>
            </a:extLst>
          </p:cNvPr>
          <p:cNvSpPr/>
          <p:nvPr userDrawn="1"/>
        </p:nvSpPr>
        <p:spPr>
          <a:xfrm>
            <a:off x="914400" y="0"/>
            <a:ext cx="54864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88D28A-E737-5049-8A98-3AC3A6EA2CDB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371600" y="237744"/>
            <a:ext cx="1280160" cy="12492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EAA279-64AD-4C24-987C-D056E5350C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9037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cap="all" baseline="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BUSINESS SENSITIVE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10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cipy.org/doc/scipy/reference/optimize.html" TargetMode="External"/><Relationship Id="rId2" Type="http://schemas.openxmlformats.org/officeDocument/2006/relationships/hyperlink" Target="https://www.coin-or.org/PuLP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latypus.readthedocs.io/en/latest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7EF3527-A0F3-4A24-B033-8F5E712C1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3960" y="1950720"/>
            <a:ext cx="4739640" cy="2164080"/>
          </a:xfrm>
        </p:spPr>
        <p:txBody>
          <a:bodyPr/>
          <a:lstStyle/>
          <a:p>
            <a:r>
              <a:rPr lang="en-US" dirty="0"/>
              <a:t>Mathematical Optimization in Python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4B8AFC5-2FC5-4D92-9664-5DB71AB8C6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70529" y="4587240"/>
            <a:ext cx="4572000" cy="274320"/>
          </a:xfrm>
        </p:spPr>
        <p:txBody>
          <a:bodyPr/>
          <a:lstStyle/>
          <a:p>
            <a:r>
              <a:rPr lang="en-US" dirty="0"/>
              <a:t>Dan A. Rosa de Jesús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8CAB52F-B0B6-4473-8C55-01546727A4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22888" y="4901316"/>
            <a:ext cx="4920712" cy="2164080"/>
          </a:xfrm>
        </p:spPr>
        <p:txBody>
          <a:bodyPr/>
          <a:lstStyle/>
          <a:p>
            <a:r>
              <a:rPr lang="en-US" dirty="0"/>
              <a:t>Electrical and Computer Engineering Ph.D. Student</a:t>
            </a:r>
            <a:br>
              <a:rPr lang="en-US" dirty="0"/>
            </a:br>
            <a:r>
              <a:rPr lang="en-US" dirty="0"/>
              <a:t>University of Texas at El Paso</a:t>
            </a:r>
          </a:p>
          <a:p>
            <a:r>
              <a:rPr lang="en-US" dirty="0"/>
              <a:t>Applied Statistics and Computational Modeling Group</a:t>
            </a:r>
            <a:br>
              <a:rPr lang="en-US" dirty="0"/>
            </a:br>
            <a:r>
              <a:rPr lang="en-US" dirty="0"/>
              <a:t>National Security Directorate</a:t>
            </a:r>
          </a:p>
          <a:p>
            <a:r>
              <a:rPr lang="en-US" dirty="0"/>
              <a:t>GEM Fellowship</a:t>
            </a:r>
          </a:p>
          <a:p>
            <a:endParaRPr lang="en-US" dirty="0"/>
          </a:p>
          <a:p>
            <a:r>
              <a:rPr lang="en-US" dirty="0"/>
              <a:t>August 14, 2019.</a:t>
            </a:r>
          </a:p>
        </p:txBody>
      </p:sp>
    </p:spTree>
    <p:extLst>
      <p:ext uri="{BB962C8B-B14F-4D97-AF65-F5344CB8AC3E}">
        <p14:creationId xmlns:p14="http://schemas.microsoft.com/office/powerpoint/2010/main" val="115215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1: LP Optimization Problem (Cont.)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7BD68-63F8-044F-9C6F-329A0E3D997D}"/>
              </a:ext>
            </a:extLst>
          </p:cNvPr>
          <p:cNvSpPr txBox="1"/>
          <p:nvPr/>
        </p:nvSpPr>
        <p:spPr>
          <a:xfrm>
            <a:off x="2057257" y="2952000"/>
            <a:ext cx="518507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/>
              <a:t>arg</a:t>
            </a:r>
            <a:r>
              <a:rPr lang="en-US" sz="2800" i="1" dirty="0"/>
              <a:t> max </a:t>
            </a:r>
            <a:r>
              <a:rPr lang="en-US" sz="2800" i="1" dirty="0">
                <a:solidFill>
                  <a:srgbClr val="0070C0"/>
                </a:solidFill>
              </a:rPr>
              <a:t>1.2 a</a:t>
            </a:r>
            <a:r>
              <a:rPr lang="en-US" sz="2800" i="1" baseline="-25000" dirty="0">
                <a:solidFill>
                  <a:srgbClr val="0070C0"/>
                </a:solidFill>
              </a:rPr>
              <a:t>1</a:t>
            </a:r>
            <a:r>
              <a:rPr lang="en-US" sz="2800" i="1" dirty="0">
                <a:solidFill>
                  <a:srgbClr val="0070C0"/>
                </a:solidFill>
              </a:rPr>
              <a:t> + 2.1 a</a:t>
            </a:r>
            <a:r>
              <a:rPr lang="en-US" sz="2800" i="1" baseline="-25000" dirty="0">
                <a:solidFill>
                  <a:srgbClr val="0070C0"/>
                </a:solidFill>
              </a:rPr>
              <a:t>2</a:t>
            </a:r>
          </a:p>
          <a:p>
            <a:endParaRPr lang="en-US" sz="2800" i="1" dirty="0"/>
          </a:p>
          <a:p>
            <a:r>
              <a:rPr lang="en-US" sz="2800" i="1" dirty="0"/>
              <a:t>subject to: </a:t>
            </a:r>
            <a:r>
              <a:rPr lang="en-US" sz="2800" i="1" dirty="0">
                <a:solidFill>
                  <a:srgbClr val="0070C0"/>
                </a:solidFill>
              </a:rPr>
              <a:t>3.1 a</a:t>
            </a:r>
            <a:r>
              <a:rPr lang="en-US" sz="2800" i="1" baseline="-25000" dirty="0">
                <a:solidFill>
                  <a:srgbClr val="0070C0"/>
                </a:solidFill>
              </a:rPr>
              <a:t>1</a:t>
            </a:r>
            <a:r>
              <a:rPr lang="en-US" sz="2800" i="1" dirty="0">
                <a:solidFill>
                  <a:srgbClr val="0070C0"/>
                </a:solidFill>
              </a:rPr>
              <a:t> + 4.8 a</a:t>
            </a:r>
            <a:r>
              <a:rPr lang="en-US" sz="2800" i="1" baseline="-25000" dirty="0">
                <a:solidFill>
                  <a:srgbClr val="0070C0"/>
                </a:solidFill>
              </a:rPr>
              <a:t>2</a:t>
            </a:r>
            <a:r>
              <a:rPr lang="en-US" sz="2800" i="1" dirty="0">
                <a:solidFill>
                  <a:srgbClr val="0070C0"/>
                </a:solidFill>
              </a:rPr>
              <a:t> ≤ 15</a:t>
            </a:r>
          </a:p>
          <a:p>
            <a:r>
              <a:rPr lang="en-US" sz="2800" i="1" dirty="0">
                <a:solidFill>
                  <a:srgbClr val="0070C0"/>
                </a:solidFill>
              </a:rPr>
              <a:t>                 2.4 a</a:t>
            </a:r>
            <a:r>
              <a:rPr lang="en-US" sz="2800" i="1" baseline="-25000" dirty="0">
                <a:solidFill>
                  <a:srgbClr val="0070C0"/>
                </a:solidFill>
              </a:rPr>
              <a:t>1</a:t>
            </a:r>
            <a:r>
              <a:rPr lang="en-US" sz="2800" i="1" dirty="0">
                <a:solidFill>
                  <a:srgbClr val="0070C0"/>
                </a:solidFill>
              </a:rPr>
              <a:t> +       a</a:t>
            </a:r>
            <a:r>
              <a:rPr lang="en-US" sz="2800" i="1" baseline="-25000" dirty="0">
                <a:solidFill>
                  <a:srgbClr val="0070C0"/>
                </a:solidFill>
              </a:rPr>
              <a:t>2</a:t>
            </a:r>
            <a:r>
              <a:rPr lang="en-US" sz="2800" i="1" dirty="0">
                <a:solidFill>
                  <a:srgbClr val="0070C0"/>
                </a:solidFill>
              </a:rPr>
              <a:t> ≤   5</a:t>
            </a:r>
          </a:p>
          <a:p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                 a</a:t>
            </a:r>
            <a:r>
              <a:rPr lang="en-US" sz="2800" i="1" baseline="-25000" dirty="0">
                <a:solidFill>
                  <a:schemeClr val="accent5">
                    <a:lumMod val="75000"/>
                  </a:schemeClr>
                </a:solidFill>
              </a:rPr>
              <a:t>1 </a:t>
            </a:r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≥ 0</a:t>
            </a:r>
          </a:p>
          <a:p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	      a</a:t>
            </a:r>
            <a:r>
              <a:rPr lang="en-US" sz="2800" i="1" baseline="-25000" dirty="0">
                <a:solidFill>
                  <a:schemeClr val="accent5">
                    <a:lumMod val="75000"/>
                  </a:schemeClr>
                </a:solidFill>
              </a:rPr>
              <a:t>2 </a:t>
            </a:r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≥ 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2BE320-CD66-0F4B-8E9D-4CFCF5765458}"/>
              </a:ext>
            </a:extLst>
          </p:cNvPr>
          <p:cNvSpPr txBox="1"/>
          <p:nvPr/>
        </p:nvSpPr>
        <p:spPr>
          <a:xfrm>
            <a:off x="2057257" y="5996535"/>
            <a:ext cx="64620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Solution: a</a:t>
            </a:r>
            <a:r>
              <a:rPr lang="en-US" sz="2800" i="1" baseline="-25000" dirty="0"/>
              <a:t>1 </a:t>
            </a:r>
            <a:r>
              <a:rPr lang="en-US" sz="2800" i="1" dirty="0"/>
              <a:t>= 0.00, a</a:t>
            </a:r>
            <a:r>
              <a:rPr lang="en-US" sz="2800" i="1" baseline="-25000" dirty="0"/>
              <a:t>2 </a:t>
            </a:r>
            <a:r>
              <a:rPr lang="en-US" sz="2800" i="1" dirty="0"/>
              <a:t>= 3.12</a:t>
            </a:r>
          </a:p>
          <a:p>
            <a:r>
              <a:rPr lang="en-US" sz="2800" i="1" dirty="0"/>
              <a:t>Speed can be maximized by 6.56 units!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32D8D85-5992-9347-9DA6-E5C683A171DB}"/>
              </a:ext>
            </a:extLst>
          </p:cNvPr>
          <p:cNvGrpSpPr/>
          <p:nvPr/>
        </p:nvGrpSpPr>
        <p:grpSpPr>
          <a:xfrm>
            <a:off x="9290959" y="2369677"/>
            <a:ext cx="4580965" cy="4580965"/>
            <a:chOff x="9290959" y="1959135"/>
            <a:chExt cx="4580965" cy="458096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2BFF078-C8AE-A743-A0A7-C5F097074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90959" y="1959135"/>
              <a:ext cx="4580965" cy="458096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DD3F8D7-CA27-F648-A72E-28DE0161F2D0}"/>
                </a:ext>
              </a:extLst>
            </p:cNvPr>
            <p:cNvSpPr/>
            <p:nvPr/>
          </p:nvSpPr>
          <p:spPr>
            <a:xfrm>
              <a:off x="9675982" y="2505435"/>
              <a:ext cx="16433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7.5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1</a:t>
              </a:r>
              <a:r>
                <a:rPr lang="en-US" sz="1800" i="1" dirty="0">
                  <a:solidFill>
                    <a:schemeClr val="bg1"/>
                  </a:solidFill>
                </a:rPr>
                <a:t> + 5.2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2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E19DB7-3D7E-E84B-9FDE-26DFEA89EC5A}"/>
                </a:ext>
              </a:extLst>
            </p:cNvPr>
            <p:cNvSpPr/>
            <p:nvPr/>
          </p:nvSpPr>
          <p:spPr>
            <a:xfrm>
              <a:off x="11717167" y="5072020"/>
              <a:ext cx="215475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3.1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1</a:t>
              </a:r>
              <a:r>
                <a:rPr lang="en-US" sz="1800" i="1" dirty="0">
                  <a:solidFill>
                    <a:schemeClr val="bg1"/>
                  </a:solidFill>
                </a:rPr>
                <a:t> + 4.8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2</a:t>
              </a:r>
              <a:r>
                <a:rPr lang="en-US" sz="1800" i="1" dirty="0">
                  <a:solidFill>
                    <a:schemeClr val="bg1"/>
                  </a:solidFill>
                </a:rPr>
                <a:t> ≤ 15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05F674A-13DC-874A-BB5E-0E36AD2D6883}"/>
                </a:ext>
              </a:extLst>
            </p:cNvPr>
            <p:cNvSpPr/>
            <p:nvPr/>
          </p:nvSpPr>
          <p:spPr>
            <a:xfrm>
              <a:off x="9380190" y="5539499"/>
              <a:ext cx="177003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2.4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1</a:t>
              </a:r>
              <a:r>
                <a:rPr lang="en-US" sz="1800" i="1" dirty="0">
                  <a:solidFill>
                    <a:schemeClr val="bg1"/>
                  </a:solidFill>
                </a:rPr>
                <a:t> +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2</a:t>
              </a:r>
              <a:r>
                <a:rPr lang="en-US" sz="1800" i="1" dirty="0">
                  <a:solidFill>
                    <a:schemeClr val="bg1"/>
                  </a:solidFill>
                </a:rPr>
                <a:t> ≤   5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AB382B7-478E-0343-B439-5FBB74719E8B}"/>
                </a:ext>
              </a:extLst>
            </p:cNvPr>
            <p:cNvSpPr/>
            <p:nvPr/>
          </p:nvSpPr>
          <p:spPr>
            <a:xfrm>
              <a:off x="11201369" y="2208875"/>
              <a:ext cx="7601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2 </a:t>
              </a:r>
              <a:r>
                <a:rPr lang="en-US" sz="1800" i="1" dirty="0">
                  <a:solidFill>
                    <a:schemeClr val="bg1"/>
                  </a:solidFill>
                </a:rPr>
                <a:t>≥ 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76367F6-73FA-DD41-8101-BF1FC7615E40}"/>
                </a:ext>
              </a:extLst>
            </p:cNvPr>
            <p:cNvSpPr/>
            <p:nvPr/>
          </p:nvSpPr>
          <p:spPr>
            <a:xfrm>
              <a:off x="12872035" y="4064951"/>
              <a:ext cx="7168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1</a:t>
              </a:r>
              <a:r>
                <a:rPr lang="en-US" sz="1800" i="1" dirty="0">
                  <a:solidFill>
                    <a:schemeClr val="bg1"/>
                  </a:solidFill>
                </a:rPr>
                <a:t>≥ 0</a:t>
              </a: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C1EECCD5-5FBC-8741-A5DA-F59B5FEFFC91}"/>
                </a:ext>
              </a:extLst>
            </p:cNvPr>
            <p:cNvSpPr/>
            <p:nvPr/>
          </p:nvSpPr>
          <p:spPr>
            <a:xfrm>
              <a:off x="11567160" y="3526155"/>
              <a:ext cx="491490" cy="720090"/>
            </a:xfrm>
            <a:custGeom>
              <a:avLst/>
              <a:gdLst>
                <a:gd name="connsiteX0" fmla="*/ 0 w 491490"/>
                <a:gd name="connsiteY0" fmla="*/ 0 h 720090"/>
                <a:gd name="connsiteX1" fmla="*/ 245745 w 491490"/>
                <a:gd name="connsiteY1" fmla="*/ 154305 h 720090"/>
                <a:gd name="connsiteX2" fmla="*/ 491490 w 491490"/>
                <a:gd name="connsiteY2" fmla="*/ 720090 h 720090"/>
                <a:gd name="connsiteX3" fmla="*/ 5715 w 491490"/>
                <a:gd name="connsiteY3" fmla="*/ 720090 h 720090"/>
                <a:gd name="connsiteX4" fmla="*/ 0 w 491490"/>
                <a:gd name="connsiteY4" fmla="*/ 0 h 720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1490" h="720090">
                  <a:moveTo>
                    <a:pt x="0" y="0"/>
                  </a:moveTo>
                  <a:lnTo>
                    <a:pt x="245745" y="154305"/>
                  </a:lnTo>
                  <a:lnTo>
                    <a:pt x="491490" y="720090"/>
                  </a:lnTo>
                  <a:lnTo>
                    <a:pt x="5715" y="7200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noFill/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0F63999-52CA-8042-A872-07E49F0F928D}"/>
                </a:ext>
              </a:extLst>
            </p:cNvPr>
            <p:cNvSpPr/>
            <p:nvPr/>
          </p:nvSpPr>
          <p:spPr>
            <a:xfrm>
              <a:off x="11517422" y="3491499"/>
              <a:ext cx="110946" cy="110946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EA783DF-6448-CD4B-8739-3B11A0D2FBAD}"/>
                </a:ext>
              </a:extLst>
            </p:cNvPr>
            <p:cNvSpPr/>
            <p:nvPr/>
          </p:nvSpPr>
          <p:spPr>
            <a:xfrm>
              <a:off x="11550356" y="3281890"/>
              <a:ext cx="80182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bg1">
                      <a:lumMod val="85000"/>
                    </a:schemeClr>
                  </a:solidFill>
                </a:rPr>
                <a:t>solution</a:t>
              </a:r>
              <a:endParaRPr 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1E0C539-FF2A-FB43-B1F0-211A4C0B62A7}"/>
              </a:ext>
            </a:extLst>
          </p:cNvPr>
          <p:cNvSpPr txBox="1"/>
          <p:nvPr/>
        </p:nvSpPr>
        <p:spPr>
          <a:xfrm>
            <a:off x="1322739" y="1738519"/>
            <a:ext cx="76145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i="1" dirty="0">
                <a:solidFill>
                  <a:schemeClr val="accent5">
                    <a:lumMod val="75000"/>
                  </a:schemeClr>
                </a:solidFill>
              </a:rPr>
              <a:t>What would happen if we change the speed</a:t>
            </a:r>
          </a:p>
          <a:p>
            <a:r>
              <a:rPr lang="en-US" sz="2800" b="1" i="1" dirty="0">
                <a:solidFill>
                  <a:schemeClr val="accent5">
                    <a:lumMod val="75000"/>
                  </a:schemeClr>
                </a:solidFill>
              </a:rPr>
              <a:t>coefficients of the objective?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6CB1926-4634-9146-B8F5-4F0B4C8F25D2}"/>
              </a:ext>
            </a:extLst>
          </p:cNvPr>
          <p:cNvSpPr/>
          <p:nvPr/>
        </p:nvSpPr>
        <p:spPr>
          <a:xfrm>
            <a:off x="11522759" y="4270204"/>
            <a:ext cx="4235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i="1" dirty="0">
                <a:solidFill>
                  <a:schemeClr val="bg1">
                    <a:lumMod val="85000"/>
                  </a:schemeClr>
                </a:solidFill>
              </a:rPr>
              <a:t>FR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6127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Nonlinear Programming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1011A-727E-7E44-AF12-C2A61BA61B79}"/>
              </a:ext>
            </a:extLst>
          </p:cNvPr>
          <p:cNvSpPr txBox="1"/>
          <p:nvPr/>
        </p:nvSpPr>
        <p:spPr>
          <a:xfrm>
            <a:off x="1394085" y="1903751"/>
            <a:ext cx="126002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Nonlinear programming is the process of solving an optimization problem </a:t>
            </a:r>
            <a:r>
              <a:rPr lang="en-US" sz="2800" b="1" dirty="0"/>
              <a:t>where some of the constraints or the objective function are nonlinear</a:t>
            </a:r>
            <a:r>
              <a:rPr lang="en-US" sz="280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7FF29A-5E13-784C-AB94-211F388ED530}"/>
              </a:ext>
            </a:extLst>
          </p:cNvPr>
          <p:cNvSpPr txBox="1"/>
          <p:nvPr/>
        </p:nvSpPr>
        <p:spPr>
          <a:xfrm>
            <a:off x="2963805" y="4495800"/>
            <a:ext cx="400301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/>
              <a:t>arg</a:t>
            </a:r>
            <a:r>
              <a:rPr lang="en-US" sz="3600" i="1" dirty="0"/>
              <a:t> min f(</a:t>
            </a:r>
            <a:r>
              <a:rPr lang="en-US" sz="3600" b="1" i="1" dirty="0"/>
              <a:t>x</a:t>
            </a:r>
            <a:r>
              <a:rPr lang="en-US" sz="3600" i="1" dirty="0"/>
              <a:t>)</a:t>
            </a:r>
          </a:p>
          <a:p>
            <a:r>
              <a:rPr lang="en-US" sz="3600" i="1" dirty="0"/>
              <a:t>subject to: g(</a:t>
            </a:r>
            <a:r>
              <a:rPr lang="en-US" sz="3600" b="1" i="1" dirty="0"/>
              <a:t>x</a:t>
            </a:r>
            <a:r>
              <a:rPr lang="en-US" sz="3600" i="1" dirty="0"/>
              <a:t>) ≤ 0</a:t>
            </a:r>
          </a:p>
          <a:p>
            <a:r>
              <a:rPr lang="en-US" sz="3600" b="1" i="1" dirty="0"/>
              <a:t>                 </a:t>
            </a:r>
            <a:r>
              <a:rPr lang="en-US" sz="3600" i="1" dirty="0"/>
              <a:t>h(</a:t>
            </a:r>
            <a:r>
              <a:rPr lang="en-US" sz="3600" b="1" i="1" dirty="0"/>
              <a:t>x</a:t>
            </a:r>
            <a:r>
              <a:rPr lang="en-US" sz="3600" i="1" dirty="0"/>
              <a:t>) = 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67569A-E19A-624D-B3A8-9988151F8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0160" y="3837386"/>
            <a:ext cx="3870960" cy="290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6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270933"/>
            <a:ext cx="10972800" cy="1310979"/>
          </a:xfrm>
        </p:spPr>
        <p:txBody>
          <a:bodyPr/>
          <a:lstStyle/>
          <a:p>
            <a:r>
              <a:rPr lang="en-US" dirty="0"/>
              <a:t>Use case 2: NLP Optimization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D97BD68-63F8-044F-9C6F-329A0E3D997D}"/>
                  </a:ext>
                </a:extLst>
              </p:cNvPr>
              <p:cNvSpPr txBox="1"/>
              <p:nvPr/>
            </p:nvSpPr>
            <p:spPr>
              <a:xfrm>
                <a:off x="1878461" y="3615533"/>
                <a:ext cx="5857181" cy="4818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i="1" dirty="0"/>
                  <a:t>a</a:t>
                </a:r>
                <a:r>
                  <a:rPr lang="en-US" sz="2400" i="1" dirty="0" err="1"/>
                  <a:t>rg</a:t>
                </a:r>
                <a:r>
                  <a:rPr lang="en-US" sz="2400" i="1" dirty="0"/>
                  <a:t> min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=2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100 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sSubSup>
                              <m:sSub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+ </m:t>
                        </m:r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(1−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sz="2400" i="1" baseline="-25000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D97BD68-63F8-044F-9C6F-329A0E3D99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8461" y="3615533"/>
                <a:ext cx="5857181" cy="481863"/>
              </a:xfrm>
              <a:prstGeom prst="rect">
                <a:avLst/>
              </a:prstGeom>
              <a:blipFill>
                <a:blip r:embed="rId2"/>
                <a:stretch>
                  <a:fillRect l="-1515" t="-115385" b="-1794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BC916350-CC12-3649-97B2-B3A42E6F4DC9}"/>
              </a:ext>
            </a:extLst>
          </p:cNvPr>
          <p:cNvSpPr txBox="1"/>
          <p:nvPr/>
        </p:nvSpPr>
        <p:spPr>
          <a:xfrm>
            <a:off x="1394085" y="1903751"/>
            <a:ext cx="660691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Let us consider the problem of minimizing the </a:t>
            </a:r>
            <a:r>
              <a:rPr lang="en-US" sz="2800" dirty="0" err="1"/>
              <a:t>Rosenbrock</a:t>
            </a:r>
            <a:r>
              <a:rPr lang="en-US" sz="2800" dirty="0"/>
              <a:t> function of variables: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The </a:t>
            </a:r>
            <a:r>
              <a:rPr lang="en-US" sz="2800" dirty="0" err="1"/>
              <a:t>Rosenbrock</a:t>
            </a:r>
            <a:r>
              <a:rPr lang="en-US" sz="2800" dirty="0"/>
              <a:t> function is used as a </a:t>
            </a:r>
            <a:r>
              <a:rPr lang="en-US" sz="2800" b="1" dirty="0"/>
              <a:t>performance test problem for optimization algorithms</a:t>
            </a:r>
            <a:r>
              <a:rPr lang="en-US" sz="2800" dirty="0"/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The minimum value of this function is 0 which is achieved when </a:t>
            </a:r>
            <a:r>
              <a:rPr lang="en-US" sz="2800" i="1" dirty="0"/>
              <a:t>x</a:t>
            </a:r>
            <a:r>
              <a:rPr lang="en-US" sz="2800" i="1" baseline="-25000" dirty="0"/>
              <a:t>i</a:t>
            </a:r>
            <a:r>
              <a:rPr lang="en-US" sz="2800" i="1" dirty="0"/>
              <a:t> = 1</a:t>
            </a:r>
            <a:r>
              <a:rPr lang="en-US" sz="2800" dirty="0"/>
              <a:t>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451051B-45A0-F84D-BA20-999EBDCBD3A4}"/>
              </a:ext>
            </a:extLst>
          </p:cNvPr>
          <p:cNvGrpSpPr/>
          <p:nvPr/>
        </p:nvGrpSpPr>
        <p:grpSpPr>
          <a:xfrm>
            <a:off x="8370121" y="2024287"/>
            <a:ext cx="6090326" cy="4628648"/>
            <a:chOff x="8686800" y="1968301"/>
            <a:chExt cx="5139168" cy="390576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2E6F31F-BF5B-5741-B0D8-705D0E25C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86800" y="1968301"/>
              <a:ext cx="5139168" cy="3905768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79DC621-E5C0-C44F-9512-B71DC217D46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848835" y="4399351"/>
              <a:ext cx="852557" cy="567219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ADB6430-462C-8545-90C3-A7071DEF47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43838" y="4399351"/>
              <a:ext cx="1604996" cy="639442"/>
            </a:xfrm>
            <a:prstGeom prst="line">
              <a:avLst/>
            </a:prstGeom>
            <a:ln w="95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5EA72D3-8138-1048-9063-8750E0A2667D}"/>
                </a:ext>
              </a:extLst>
            </p:cNvPr>
            <p:cNvSpPr/>
            <p:nvPr/>
          </p:nvSpPr>
          <p:spPr>
            <a:xfrm>
              <a:off x="11810161" y="4360677"/>
              <a:ext cx="84922" cy="84922"/>
            </a:xfrm>
            <a:prstGeom prst="ellipse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A402817-AE91-CA44-994F-B26DCB88BE0E}"/>
                </a:ext>
              </a:extLst>
            </p:cNvPr>
            <p:cNvSpPr/>
            <p:nvPr/>
          </p:nvSpPr>
          <p:spPr>
            <a:xfrm>
              <a:off x="10473874" y="3184075"/>
              <a:ext cx="1532827" cy="2597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 err="1"/>
                <a:t>Rosenbrock</a:t>
              </a:r>
              <a:r>
                <a:rPr lang="en-US" sz="1400" dirty="0"/>
                <a:t> function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1428B8E-7CB6-B14F-9C74-B6DE9ED9B299}"/>
                </a:ext>
              </a:extLst>
            </p:cNvPr>
            <p:cNvSpPr/>
            <p:nvPr/>
          </p:nvSpPr>
          <p:spPr>
            <a:xfrm>
              <a:off x="11848834" y="4148865"/>
              <a:ext cx="83227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Solution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5747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Evolutionary Computing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1011A-727E-7E44-AF12-C2A61BA61B79}"/>
              </a:ext>
            </a:extLst>
          </p:cNvPr>
          <p:cNvSpPr txBox="1"/>
          <p:nvPr/>
        </p:nvSpPr>
        <p:spPr>
          <a:xfrm>
            <a:off x="1394085" y="1903751"/>
            <a:ext cx="126002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Evolutionary computation is a family of algorithms for global optimization </a:t>
            </a:r>
            <a:r>
              <a:rPr lang="en-US" sz="2800" b="1" dirty="0"/>
              <a:t>inspired by biological evolution.</a:t>
            </a:r>
          </a:p>
          <a:p>
            <a:pPr marL="1005840" lvl="1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Genetic Algorithms</a:t>
            </a:r>
          </a:p>
          <a:p>
            <a:pPr marL="1554480" lvl="2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Initialization: the population size and position is set within the FR.</a:t>
            </a:r>
          </a:p>
          <a:p>
            <a:pPr marL="1554480" lvl="2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Selection: a portion of the existing population is selected to breed a new generation</a:t>
            </a:r>
          </a:p>
          <a:p>
            <a:pPr marL="1554480" lvl="2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Genetic operators: i.e. crossover and mutation</a:t>
            </a:r>
          </a:p>
          <a:p>
            <a:pPr marL="1554480" lvl="2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Termination: if a solution satisfies a minimum criteria, the number of generations is reached, or the combinations of these two.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E0D3CF1-5747-7946-A397-EC30F8ED0CA4}"/>
              </a:ext>
            </a:extLst>
          </p:cNvPr>
          <p:cNvGrpSpPr/>
          <p:nvPr/>
        </p:nvGrpSpPr>
        <p:grpSpPr>
          <a:xfrm>
            <a:off x="3027292" y="7137816"/>
            <a:ext cx="4960995" cy="310415"/>
            <a:chOff x="1394085" y="6556494"/>
            <a:chExt cx="7254240" cy="45390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A3781F8-877A-A441-9D94-02E669102026}"/>
                </a:ext>
              </a:extLst>
            </p:cNvPr>
            <p:cNvGrpSpPr/>
            <p:nvPr/>
          </p:nvGrpSpPr>
          <p:grpSpPr>
            <a:xfrm>
              <a:off x="1394085" y="6705600"/>
              <a:ext cx="1950720" cy="304800"/>
              <a:chOff x="2834640" y="6705600"/>
              <a:chExt cx="1950720" cy="304800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A95A5C3-1754-8B49-B97F-43568C9E308E}"/>
                  </a:ext>
                </a:extLst>
              </p:cNvPr>
              <p:cNvSpPr/>
              <p:nvPr/>
            </p:nvSpPr>
            <p:spPr>
              <a:xfrm>
                <a:off x="2834640" y="6705600"/>
                <a:ext cx="1325880" cy="304800"/>
              </a:xfrm>
              <a:prstGeom prst="rect">
                <a:avLst/>
              </a:prstGeom>
              <a:solidFill>
                <a:srgbClr val="043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37C713B-FD1A-8047-856A-14642C91D469}"/>
                  </a:ext>
                </a:extLst>
              </p:cNvPr>
              <p:cNvSpPr/>
              <p:nvPr/>
            </p:nvSpPr>
            <p:spPr>
              <a:xfrm>
                <a:off x="4160520" y="6705600"/>
                <a:ext cx="624840" cy="304800"/>
              </a:xfrm>
              <a:prstGeom prst="rect">
                <a:avLst/>
              </a:prstGeom>
              <a:solidFill>
                <a:srgbClr val="00F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FA32DCB-842B-564B-A621-3FFBAA482EB7}"/>
                </a:ext>
              </a:extLst>
            </p:cNvPr>
            <p:cNvGrpSpPr/>
            <p:nvPr/>
          </p:nvGrpSpPr>
          <p:grpSpPr>
            <a:xfrm>
              <a:off x="4045845" y="6705600"/>
              <a:ext cx="1950720" cy="304800"/>
              <a:chOff x="2834640" y="6705600"/>
              <a:chExt cx="1950720" cy="3048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E49E3E2-7FEC-364B-9862-ECBC0FD7E5DA}"/>
                  </a:ext>
                </a:extLst>
              </p:cNvPr>
              <p:cNvSpPr/>
              <p:nvPr/>
            </p:nvSpPr>
            <p:spPr>
              <a:xfrm>
                <a:off x="2834640" y="6705600"/>
                <a:ext cx="1325880" cy="304800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DEAB077F-B0D3-3F49-B017-4D971981217F}"/>
                  </a:ext>
                </a:extLst>
              </p:cNvPr>
              <p:cNvSpPr/>
              <p:nvPr/>
            </p:nvSpPr>
            <p:spPr>
              <a:xfrm>
                <a:off x="4160520" y="6705600"/>
                <a:ext cx="624840" cy="304800"/>
              </a:xfrm>
              <a:prstGeom prst="rect">
                <a:avLst/>
              </a:prstGeom>
              <a:solidFill>
                <a:srgbClr val="FF4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EFA4B9-6C95-9048-89E1-7766397B9869}"/>
                </a:ext>
              </a:extLst>
            </p:cNvPr>
            <p:cNvGrpSpPr/>
            <p:nvPr/>
          </p:nvGrpSpPr>
          <p:grpSpPr>
            <a:xfrm>
              <a:off x="6697605" y="6705600"/>
              <a:ext cx="1950720" cy="304800"/>
              <a:chOff x="2834640" y="6705600"/>
              <a:chExt cx="1950720" cy="3048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C0E2CF7B-08F2-DD43-BB91-DD7029F9E5E4}"/>
                  </a:ext>
                </a:extLst>
              </p:cNvPr>
              <p:cNvSpPr/>
              <p:nvPr/>
            </p:nvSpPr>
            <p:spPr>
              <a:xfrm>
                <a:off x="2834640" y="6705600"/>
                <a:ext cx="1325880" cy="304800"/>
              </a:xfrm>
              <a:prstGeom prst="rect">
                <a:avLst/>
              </a:prstGeom>
              <a:solidFill>
                <a:srgbClr val="043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5CF5AFC-4833-2642-B78C-D4D9E2A7B7D7}"/>
                  </a:ext>
                </a:extLst>
              </p:cNvPr>
              <p:cNvSpPr/>
              <p:nvPr/>
            </p:nvSpPr>
            <p:spPr>
              <a:xfrm>
                <a:off x="4160520" y="6705600"/>
                <a:ext cx="624840" cy="304800"/>
              </a:xfrm>
              <a:prstGeom prst="rect">
                <a:avLst/>
              </a:prstGeom>
              <a:solidFill>
                <a:srgbClr val="FF4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84AB7E8-15AE-1F48-BF83-CF45B5412AFF}"/>
                </a:ext>
              </a:extLst>
            </p:cNvPr>
            <p:cNvSpPr txBox="1"/>
            <p:nvPr/>
          </p:nvSpPr>
          <p:spPr>
            <a:xfrm>
              <a:off x="3440521" y="6556494"/>
              <a:ext cx="346571" cy="424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2BD0DE3-68B3-B94A-B9DF-F7D9E064A7CA}"/>
                </a:ext>
              </a:extLst>
            </p:cNvPr>
            <p:cNvSpPr txBox="1"/>
            <p:nvPr/>
          </p:nvSpPr>
          <p:spPr>
            <a:xfrm>
              <a:off x="6129231" y="6556512"/>
              <a:ext cx="346571" cy="424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=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FFBFD43F-539D-6E4A-9892-A8FF7612A465}"/>
              </a:ext>
            </a:extLst>
          </p:cNvPr>
          <p:cNvSpPr txBox="1"/>
          <p:nvPr/>
        </p:nvSpPr>
        <p:spPr>
          <a:xfrm>
            <a:off x="4734482" y="6337776"/>
            <a:ext cx="1555234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Crossover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1EA2D64-3A8B-6A4B-8682-EB2CB0AF2E4D}"/>
              </a:ext>
            </a:extLst>
          </p:cNvPr>
          <p:cNvSpPr txBox="1"/>
          <p:nvPr/>
        </p:nvSpPr>
        <p:spPr>
          <a:xfrm>
            <a:off x="10542026" y="6337776"/>
            <a:ext cx="1342034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Mutation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00A32E9-58BB-DB46-B83B-A6064BD528D3}"/>
              </a:ext>
            </a:extLst>
          </p:cNvPr>
          <p:cNvGrpSpPr/>
          <p:nvPr/>
        </p:nvGrpSpPr>
        <p:grpSpPr>
          <a:xfrm>
            <a:off x="9541279" y="7137833"/>
            <a:ext cx="3359531" cy="424732"/>
            <a:chOff x="9874131" y="6904723"/>
            <a:chExt cx="3359531" cy="424732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826E6FF-CB3D-CA47-8B94-799BC21E6DD2}"/>
                </a:ext>
              </a:extLst>
            </p:cNvPr>
            <p:cNvSpPr/>
            <p:nvPr/>
          </p:nvSpPr>
          <p:spPr>
            <a:xfrm>
              <a:off x="9874131" y="7006681"/>
              <a:ext cx="906736" cy="208445"/>
            </a:xfrm>
            <a:prstGeom prst="rect">
              <a:avLst/>
            </a:prstGeom>
            <a:solidFill>
              <a:srgbClr val="043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FF147CB-161A-E047-9284-AAF3D2253233}"/>
                </a:ext>
              </a:extLst>
            </p:cNvPr>
            <p:cNvSpPr/>
            <p:nvPr/>
          </p:nvSpPr>
          <p:spPr>
            <a:xfrm>
              <a:off x="10780867" y="7006681"/>
              <a:ext cx="427312" cy="208445"/>
            </a:xfrm>
            <a:prstGeom prst="rect">
              <a:avLst/>
            </a:prstGeom>
            <a:solidFill>
              <a:srgbClr val="00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4A09D04-F59E-5544-91E8-8E1EBE431D56}"/>
                </a:ext>
              </a:extLst>
            </p:cNvPr>
            <p:cNvSpPr txBox="1"/>
            <p:nvPr/>
          </p:nvSpPr>
          <p:spPr>
            <a:xfrm>
              <a:off x="11290312" y="6904723"/>
              <a:ext cx="511166" cy="4247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=&gt;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1BBF290-4012-744E-BD49-7A4C720952D1}"/>
                </a:ext>
              </a:extLst>
            </p:cNvPr>
            <p:cNvSpPr/>
            <p:nvPr/>
          </p:nvSpPr>
          <p:spPr>
            <a:xfrm>
              <a:off x="9874132" y="7006677"/>
              <a:ext cx="237011" cy="208444"/>
            </a:xfrm>
            <a:prstGeom prst="rect">
              <a:avLst/>
            </a:prstGeom>
            <a:solidFill>
              <a:srgbClr val="00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E17905F-2E1E-8C4F-BA32-576CE140022A}"/>
                </a:ext>
              </a:extLst>
            </p:cNvPr>
            <p:cNvSpPr/>
            <p:nvPr/>
          </p:nvSpPr>
          <p:spPr>
            <a:xfrm>
              <a:off x="11899614" y="7006681"/>
              <a:ext cx="906736" cy="208445"/>
            </a:xfrm>
            <a:prstGeom prst="rect">
              <a:avLst/>
            </a:prstGeom>
            <a:solidFill>
              <a:srgbClr val="0432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4AF3DA3-BD03-0E48-A6A2-3836FA4B0D98}"/>
                </a:ext>
              </a:extLst>
            </p:cNvPr>
            <p:cNvSpPr/>
            <p:nvPr/>
          </p:nvSpPr>
          <p:spPr>
            <a:xfrm>
              <a:off x="12806350" y="7006681"/>
              <a:ext cx="427312" cy="208445"/>
            </a:xfrm>
            <a:prstGeom prst="rect">
              <a:avLst/>
            </a:prstGeom>
            <a:solidFill>
              <a:srgbClr val="00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6073DF20-A02E-D246-8978-FEE5CF13C8E3}"/>
              </a:ext>
            </a:extLst>
          </p:cNvPr>
          <p:cNvSpPr txBox="1"/>
          <p:nvPr/>
        </p:nvSpPr>
        <p:spPr>
          <a:xfrm>
            <a:off x="3029897" y="6815054"/>
            <a:ext cx="129876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Parent 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8941D9C-B851-AF46-9047-B103B473AD3E}"/>
              </a:ext>
            </a:extLst>
          </p:cNvPr>
          <p:cNvSpPr txBox="1"/>
          <p:nvPr/>
        </p:nvSpPr>
        <p:spPr>
          <a:xfrm>
            <a:off x="4862716" y="6815054"/>
            <a:ext cx="129876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Parent 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2291D10-6DDE-FC49-A0DD-6203924B07F8}"/>
              </a:ext>
            </a:extLst>
          </p:cNvPr>
          <p:cNvSpPr txBox="1"/>
          <p:nvPr/>
        </p:nvSpPr>
        <p:spPr>
          <a:xfrm>
            <a:off x="6664327" y="6815054"/>
            <a:ext cx="129876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Offspring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8511246-F77E-D444-930F-9224CA6ABD0E}"/>
              </a:ext>
            </a:extLst>
          </p:cNvPr>
          <p:cNvSpPr txBox="1"/>
          <p:nvPr/>
        </p:nvSpPr>
        <p:spPr>
          <a:xfrm>
            <a:off x="9562610" y="6815054"/>
            <a:ext cx="129876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Parent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C37BB4D-9F9D-B14D-A3C4-84C77E45D445}"/>
              </a:ext>
            </a:extLst>
          </p:cNvPr>
          <p:cNvSpPr txBox="1"/>
          <p:nvPr/>
        </p:nvSpPr>
        <p:spPr>
          <a:xfrm>
            <a:off x="11566762" y="6815054"/>
            <a:ext cx="129876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Offspring</a:t>
            </a:r>
          </a:p>
        </p:txBody>
      </p:sp>
    </p:spTree>
    <p:extLst>
      <p:ext uri="{BB962C8B-B14F-4D97-AF65-F5344CB8AC3E}">
        <p14:creationId xmlns:p14="http://schemas.microsoft.com/office/powerpoint/2010/main" val="3206798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270933"/>
            <a:ext cx="10972800" cy="1310979"/>
          </a:xfrm>
        </p:spPr>
        <p:txBody>
          <a:bodyPr/>
          <a:lstStyle/>
          <a:p>
            <a:r>
              <a:rPr lang="en-US" dirty="0"/>
              <a:t>Use case 3: Evolutionary Computing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916350-CC12-3649-97B2-B3A42E6F4DC9}"/>
              </a:ext>
            </a:extLst>
          </p:cNvPr>
          <p:cNvSpPr txBox="1"/>
          <p:nvPr/>
        </p:nvSpPr>
        <p:spPr>
          <a:xfrm>
            <a:off x="1394085" y="1903751"/>
            <a:ext cx="660691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Let us consider the problem of minimizing the Schaffer function: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/>
          </a:p>
          <a:p>
            <a:pPr algn="just"/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The Schaffer function is also used as a </a:t>
            </a:r>
            <a:r>
              <a:rPr lang="en-US" sz="2800" b="1" dirty="0"/>
              <a:t>performance test problem for optimization algorithms</a:t>
            </a:r>
            <a:r>
              <a:rPr lang="en-US" sz="28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907EF8-5F1F-A74E-B0BF-5395CB770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1561" y="1491326"/>
            <a:ext cx="5352735" cy="4034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97BD68-63F8-044F-9C6F-329A0E3D997D}"/>
              </a:ext>
            </a:extLst>
          </p:cNvPr>
          <p:cNvSpPr txBox="1"/>
          <p:nvPr/>
        </p:nvSpPr>
        <p:spPr>
          <a:xfrm>
            <a:off x="1988209" y="3277857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/>
              <a:t>arg</a:t>
            </a:r>
            <a:r>
              <a:rPr lang="en-US" sz="2400" i="1" dirty="0"/>
              <a:t> min</a:t>
            </a:r>
            <a:endParaRPr lang="en-US" sz="2400" i="1" baseline="-25000" dirty="0">
              <a:solidFill>
                <a:srgbClr val="0070C0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CE47FF-508F-D14D-84DF-42EFF33345A7}"/>
              </a:ext>
            </a:extLst>
          </p:cNvPr>
          <p:cNvGrpSpPr/>
          <p:nvPr/>
        </p:nvGrpSpPr>
        <p:grpSpPr>
          <a:xfrm>
            <a:off x="3355383" y="3054904"/>
            <a:ext cx="2091855" cy="845148"/>
            <a:chOff x="7210015" y="7155852"/>
            <a:chExt cx="2091855" cy="84514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EA5015F2-FE35-0342-BBC8-EFC2BE02A4FC}"/>
                    </a:ext>
                  </a:extLst>
                </p:cNvPr>
                <p:cNvSpPr/>
                <p:nvPr/>
              </p:nvSpPr>
              <p:spPr>
                <a:xfrm>
                  <a:off x="7210015" y="7155852"/>
                  <a:ext cx="1431546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EA5015F2-FE35-0342-BBC8-EFC2BE02A4F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10015" y="7155852"/>
                  <a:ext cx="1431546" cy="400110"/>
                </a:xfrm>
                <a:prstGeom prst="rect">
                  <a:avLst/>
                </a:prstGeom>
                <a:blipFill>
                  <a:blip r:embed="rId3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5A703910-FB27-CC48-9866-60A25ED3C39C}"/>
                    </a:ext>
                  </a:extLst>
                </p:cNvPr>
                <p:cNvSpPr/>
                <p:nvPr/>
              </p:nvSpPr>
              <p:spPr>
                <a:xfrm>
                  <a:off x="7210015" y="7600890"/>
                  <a:ext cx="2091855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−2)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5A703910-FB27-CC48-9866-60A25ED3C39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210015" y="7600890"/>
                  <a:ext cx="2091855" cy="400110"/>
                </a:xfrm>
                <a:prstGeom prst="rect">
                  <a:avLst/>
                </a:prstGeom>
                <a:blipFill>
                  <a:blip r:embed="rId4"/>
                  <a:stretch>
                    <a:fillRect b="-129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8" name="Left Brace 7">
            <a:extLst>
              <a:ext uri="{FF2B5EF4-FFF2-40B4-BE49-F238E27FC236}">
                <a16:creationId xmlns:a16="http://schemas.microsoft.com/office/drawing/2014/main" id="{D3562C1E-D382-8944-A1BA-C7B58E708410}"/>
              </a:ext>
            </a:extLst>
          </p:cNvPr>
          <p:cNvSpPr/>
          <p:nvPr/>
        </p:nvSpPr>
        <p:spPr>
          <a:xfrm>
            <a:off x="3200400" y="3063095"/>
            <a:ext cx="154983" cy="873693"/>
          </a:xfrm>
          <a:prstGeom prst="leftBrace">
            <a:avLst>
              <a:gd name="adj1" fmla="val 44211"/>
              <a:gd name="adj2" fmla="val 50000"/>
            </a:avLst>
          </a:prstGeom>
          <a:ln w="12700"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270933"/>
            <a:ext cx="10972800" cy="1310979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916350-CC12-3649-97B2-B3A42E6F4DC9}"/>
              </a:ext>
            </a:extLst>
          </p:cNvPr>
          <p:cNvSpPr txBox="1"/>
          <p:nvPr/>
        </p:nvSpPr>
        <p:spPr>
          <a:xfrm>
            <a:off x="1394085" y="1903751"/>
            <a:ext cx="1260021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We discussed how to formulate and model optimization problems:</a:t>
            </a:r>
          </a:p>
          <a:p>
            <a:pPr marL="1005840" lvl="1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Convex and nonconvex</a:t>
            </a:r>
          </a:p>
          <a:p>
            <a:pPr marL="1554480" lvl="2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Linear</a:t>
            </a:r>
          </a:p>
          <a:p>
            <a:pPr marL="2103120" lvl="3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Single objective constrained</a:t>
            </a:r>
          </a:p>
          <a:p>
            <a:pPr marL="2103120" lvl="3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Multi-objective unconstrained</a:t>
            </a:r>
          </a:p>
          <a:p>
            <a:pPr marL="1554480" lvl="2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Nonlinear</a:t>
            </a:r>
          </a:p>
          <a:p>
            <a:pPr marL="2103120" lvl="3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Single objective unconstrained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There are several Python optimization packages:</a:t>
            </a:r>
          </a:p>
          <a:p>
            <a:pPr marL="1005840" lvl="1" indent="-457200" algn="just">
              <a:buFont typeface="Arial" panose="020B0604020202020204" pitchFamily="34" charset="0"/>
              <a:buChar char="•"/>
            </a:pPr>
            <a:r>
              <a:rPr lang="en-US" sz="2800" dirty="0" err="1"/>
              <a:t>PuLP</a:t>
            </a:r>
            <a:r>
              <a:rPr lang="en-US" sz="2800" dirty="0"/>
              <a:t>: A linear programming Python API</a:t>
            </a:r>
          </a:p>
          <a:p>
            <a:pPr marL="1005840" lvl="1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Scipy: A Python open-source software for mathematics</a:t>
            </a:r>
          </a:p>
          <a:p>
            <a:pPr marL="1005840" lvl="1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Platypus: A framework for evolutionary computing in Python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The use of these packages depends on the nature of the problem at hand.</a:t>
            </a:r>
          </a:p>
        </p:txBody>
      </p:sp>
    </p:spTree>
    <p:extLst>
      <p:ext uri="{BB962C8B-B14F-4D97-AF65-F5344CB8AC3E}">
        <p14:creationId xmlns:p14="http://schemas.microsoft.com/office/powerpoint/2010/main" val="228479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270933"/>
            <a:ext cx="10972800" cy="1310979"/>
          </a:xfrm>
        </p:spPr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163798-66A9-8C4C-8D70-627096079018}"/>
              </a:ext>
            </a:extLst>
          </p:cNvPr>
          <p:cNvSpPr txBox="1"/>
          <p:nvPr/>
        </p:nvSpPr>
        <p:spPr>
          <a:xfrm>
            <a:off x="1394085" y="1903751"/>
            <a:ext cx="126002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hlinkClick r:id="rId2"/>
              </a:rPr>
              <a:t>https://www.coin-or.org/PuLP</a:t>
            </a:r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hlinkClick r:id="rId3"/>
              </a:rPr>
              <a:t>https://docs.scipy.org/doc/scipy/reference/optimize.html</a:t>
            </a:r>
            <a:endParaRPr lang="en-US" sz="28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hlinkClick r:id="rId4"/>
              </a:rPr>
              <a:t>https://platypus.readthedocs.io/en/latest/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03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BCC4A-09A3-46FA-94B8-812D5A6C188D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Optimization Problem</a:t>
            </a:r>
          </a:p>
          <a:p>
            <a:r>
              <a:rPr lang="en-US" dirty="0"/>
              <a:t>Types of Optimization Problems</a:t>
            </a:r>
          </a:p>
          <a:p>
            <a:pPr lvl="1"/>
            <a:r>
              <a:rPr lang="en-US" dirty="0"/>
              <a:t>Linear Programming</a:t>
            </a:r>
          </a:p>
          <a:p>
            <a:pPr lvl="1"/>
            <a:r>
              <a:rPr lang="en-US" dirty="0"/>
              <a:t>Nonlinear Programming</a:t>
            </a:r>
          </a:p>
          <a:p>
            <a:pPr lvl="1"/>
            <a:r>
              <a:rPr lang="en-US" dirty="0"/>
              <a:t>Evolutionary Computing</a:t>
            </a:r>
          </a:p>
          <a:p>
            <a:r>
              <a:rPr lang="en-US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10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BCC4A-09A3-46FA-94B8-812D5A6C188D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b="1" dirty="0"/>
              <a:t>Mathematical optimization</a:t>
            </a:r>
            <a:r>
              <a:rPr lang="en-US" dirty="0"/>
              <a:t> or </a:t>
            </a:r>
            <a:r>
              <a:rPr lang="en-US" b="1" dirty="0"/>
              <a:t>mathematical programming</a:t>
            </a:r>
            <a:r>
              <a:rPr lang="en-US" dirty="0"/>
              <a:t> is the selection of the best element, with regard to some criterion, from some set of available alternatives.</a:t>
            </a:r>
          </a:p>
          <a:p>
            <a:r>
              <a:rPr lang="en-US" dirty="0"/>
              <a:t>Optimization problems arise in many quantitative disciplines including:</a:t>
            </a:r>
          </a:p>
          <a:p>
            <a:pPr marL="574675" indent="-261938"/>
            <a:r>
              <a:rPr lang="en-US" dirty="0"/>
              <a:t>Computer science</a:t>
            </a:r>
          </a:p>
          <a:p>
            <a:pPr marL="574675" indent="-261938"/>
            <a:r>
              <a:rPr lang="en-US" dirty="0"/>
              <a:t>Engineering</a:t>
            </a:r>
          </a:p>
          <a:p>
            <a:pPr marL="574675" indent="-261938"/>
            <a:r>
              <a:rPr lang="en-US" dirty="0"/>
              <a:t>Operations research</a:t>
            </a:r>
          </a:p>
          <a:p>
            <a:pPr marL="574675" indent="-261938"/>
            <a:r>
              <a:rPr lang="en-US"/>
              <a:t>Economics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41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Problem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BCC4A-09A3-46FA-94B8-812D5A6C188D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Mathematically speaking, an </a:t>
            </a:r>
            <a:r>
              <a:rPr lang="en-US" b="1" dirty="0"/>
              <a:t>optimization problem can be defined </a:t>
            </a:r>
            <a:r>
              <a:rPr lang="en-US" dirty="0"/>
              <a:t>as:</a:t>
            </a:r>
          </a:p>
          <a:p>
            <a:pPr marL="522288" indent="-261938"/>
            <a:r>
              <a:rPr lang="en-US" dirty="0"/>
              <a:t>Given a function </a:t>
            </a:r>
            <a:r>
              <a:rPr lang="en-US" b="1" i="1" dirty="0"/>
              <a:t>f</a:t>
            </a:r>
            <a:r>
              <a:rPr lang="en-US" dirty="0"/>
              <a:t> from a set </a:t>
            </a:r>
            <a:r>
              <a:rPr lang="en-US" b="1" i="1" dirty="0"/>
              <a:t>A</a:t>
            </a:r>
            <a:r>
              <a:rPr lang="en-US" dirty="0"/>
              <a:t>, look for an element </a:t>
            </a:r>
            <a:r>
              <a:rPr lang="en-US" b="1" i="1" dirty="0"/>
              <a:t>x</a:t>
            </a:r>
            <a:r>
              <a:rPr lang="en-US" b="1" i="1" baseline="-25000" dirty="0"/>
              <a:t>0</a:t>
            </a:r>
            <a:r>
              <a:rPr lang="en-US" dirty="0"/>
              <a:t> in </a:t>
            </a:r>
            <a:r>
              <a:rPr lang="en-US" b="1" i="1" dirty="0"/>
              <a:t>A</a:t>
            </a:r>
            <a:r>
              <a:rPr lang="en-US" dirty="0"/>
              <a:t> such that </a:t>
            </a:r>
            <a:r>
              <a:rPr lang="en-US" i="1" dirty="0"/>
              <a:t>f(</a:t>
            </a:r>
            <a:r>
              <a:rPr lang="en-US" b="1" i="1" dirty="0"/>
              <a:t>x</a:t>
            </a:r>
            <a:r>
              <a:rPr lang="en-US" b="1" i="1" baseline="-25000" dirty="0"/>
              <a:t>0</a:t>
            </a:r>
            <a:r>
              <a:rPr lang="en-US" i="1" dirty="0"/>
              <a:t>) ≤ f(</a:t>
            </a:r>
            <a:r>
              <a:rPr lang="en-US" b="1" i="1" dirty="0"/>
              <a:t>x</a:t>
            </a:r>
            <a:r>
              <a:rPr lang="en-US" i="1" dirty="0"/>
              <a:t>)</a:t>
            </a:r>
            <a:r>
              <a:rPr lang="en-US" dirty="0"/>
              <a:t> or such that </a:t>
            </a:r>
            <a:r>
              <a:rPr lang="en-US" i="1" dirty="0"/>
              <a:t>f(</a:t>
            </a:r>
            <a:r>
              <a:rPr lang="en-US" b="1" i="1" dirty="0"/>
              <a:t>x</a:t>
            </a:r>
            <a:r>
              <a:rPr lang="en-US" b="1" i="1" baseline="-25000" dirty="0"/>
              <a:t>0</a:t>
            </a:r>
            <a:r>
              <a:rPr lang="en-US" i="1" dirty="0"/>
              <a:t>) ≥ f(</a:t>
            </a:r>
            <a:r>
              <a:rPr lang="en-US" b="1" i="1" dirty="0"/>
              <a:t>x</a:t>
            </a:r>
            <a:r>
              <a:rPr lang="en-US" i="1" dirty="0"/>
              <a:t>)</a:t>
            </a:r>
            <a:r>
              <a:rPr lang="en-US" dirty="0"/>
              <a:t>, for all </a:t>
            </a:r>
            <a:r>
              <a:rPr lang="en-US" b="1" dirty="0"/>
              <a:t>x</a:t>
            </a:r>
            <a:r>
              <a:rPr lang="en-US" dirty="0"/>
              <a:t> in </a:t>
            </a:r>
            <a:r>
              <a:rPr lang="en-US" i="1" dirty="0"/>
              <a:t>A</a:t>
            </a:r>
            <a:r>
              <a:rPr lang="en-US" dirty="0"/>
              <a:t>.</a:t>
            </a:r>
          </a:p>
          <a:p>
            <a:pPr marL="749300" indent="-258763"/>
            <a:r>
              <a:rPr lang="en-US" dirty="0"/>
              <a:t>The first case is called </a:t>
            </a:r>
            <a:r>
              <a:rPr lang="en-US" b="1" dirty="0"/>
              <a:t>minimization</a:t>
            </a:r>
            <a:r>
              <a:rPr lang="en-US" dirty="0"/>
              <a:t> and the second </a:t>
            </a:r>
            <a:r>
              <a:rPr lang="en-US" b="1" dirty="0"/>
              <a:t>maximization</a:t>
            </a:r>
            <a:r>
              <a:rPr lang="en-US" dirty="0"/>
              <a:t>.</a:t>
            </a:r>
          </a:p>
          <a:p>
            <a:pPr marL="749300" indent="-258763"/>
            <a:r>
              <a:rPr lang="en-US" dirty="0"/>
              <a:t>Note: </a:t>
            </a:r>
            <a:r>
              <a:rPr lang="en-US" i="1" dirty="0"/>
              <a:t>f(</a:t>
            </a:r>
            <a:r>
              <a:rPr lang="en-US" b="1" i="1" dirty="0"/>
              <a:t>x</a:t>
            </a:r>
            <a:r>
              <a:rPr lang="en-US" b="1" i="1" baseline="-25000" dirty="0"/>
              <a:t>0</a:t>
            </a:r>
            <a:r>
              <a:rPr lang="en-US" i="1" dirty="0"/>
              <a:t>) ≥ f(</a:t>
            </a:r>
            <a:r>
              <a:rPr lang="en-US" b="1" i="1" dirty="0"/>
              <a:t>x</a:t>
            </a:r>
            <a:r>
              <a:rPr lang="en-US" i="1" dirty="0"/>
              <a:t>) </a:t>
            </a:r>
            <a:r>
              <a:rPr lang="en-US" dirty="0"/>
              <a:t>⬄ -</a:t>
            </a:r>
            <a:r>
              <a:rPr lang="en-US" i="1" dirty="0"/>
              <a:t>f(</a:t>
            </a:r>
            <a:r>
              <a:rPr lang="en-US" b="1" i="1" dirty="0"/>
              <a:t>x</a:t>
            </a:r>
            <a:r>
              <a:rPr lang="en-US" b="1" i="1" baseline="-25000" dirty="0"/>
              <a:t>0</a:t>
            </a:r>
            <a:r>
              <a:rPr lang="en-US" i="1" dirty="0"/>
              <a:t>) ≤ -f(</a:t>
            </a:r>
            <a:r>
              <a:rPr lang="en-US" b="1" i="1" dirty="0"/>
              <a:t>x</a:t>
            </a:r>
            <a:r>
              <a:rPr lang="en-US" i="1" dirty="0"/>
              <a:t>)</a:t>
            </a:r>
          </a:p>
          <a:p>
            <a:pPr marL="285750" indent="-250825"/>
            <a:r>
              <a:rPr lang="en-US" dirty="0"/>
              <a:t>Optimization problems can have many objective functions and many constraints.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10ADF7-0E04-DA4A-968E-0B9907BAF658}"/>
              </a:ext>
            </a:extLst>
          </p:cNvPr>
          <p:cNvSpPr txBox="1"/>
          <p:nvPr/>
        </p:nvSpPr>
        <p:spPr>
          <a:xfrm>
            <a:off x="3886056" y="5673430"/>
            <a:ext cx="34291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/>
              <a:t>arg</a:t>
            </a:r>
            <a:r>
              <a:rPr lang="en-US" sz="3600" i="1" dirty="0"/>
              <a:t> min x</a:t>
            </a:r>
            <a:r>
              <a:rPr lang="en-US" sz="3600" i="1" baseline="30000" dirty="0"/>
              <a:t>2</a:t>
            </a:r>
            <a:r>
              <a:rPr lang="en-US" sz="3600" i="1" dirty="0"/>
              <a:t> + 1</a:t>
            </a:r>
          </a:p>
          <a:p>
            <a:r>
              <a:rPr lang="en-US" sz="3600" i="1" dirty="0"/>
              <a:t>subject to: x &gt;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2EB2C1-5BF3-E94A-9D19-2E7319BB1F7F}"/>
              </a:ext>
            </a:extLst>
          </p:cNvPr>
          <p:cNvSpPr txBox="1"/>
          <p:nvPr/>
        </p:nvSpPr>
        <p:spPr>
          <a:xfrm>
            <a:off x="7549310" y="5758162"/>
            <a:ext cx="2534668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 function </a:t>
            </a:r>
            <a:r>
              <a:rPr lang="en-US" b="1" i="1" dirty="0"/>
              <a:t>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903026-0BDE-7E45-A2A6-1DAE5140D304}"/>
              </a:ext>
            </a:extLst>
          </p:cNvPr>
          <p:cNvSpPr txBox="1"/>
          <p:nvPr/>
        </p:nvSpPr>
        <p:spPr>
          <a:xfrm>
            <a:off x="7549310" y="6367611"/>
            <a:ext cx="2045753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Constraint on </a:t>
            </a:r>
            <a:r>
              <a:rPr lang="en-US" b="1" i="1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65601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Problem (Cont.)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7FE042A-E592-6E4C-80BC-FDEB3B77691B}"/>
              </a:ext>
            </a:extLst>
          </p:cNvPr>
          <p:cNvGrpSpPr/>
          <p:nvPr/>
        </p:nvGrpSpPr>
        <p:grpSpPr>
          <a:xfrm>
            <a:off x="2111044" y="2330398"/>
            <a:ext cx="6197922" cy="1200329"/>
            <a:chOff x="1322150" y="3769697"/>
            <a:chExt cx="6197922" cy="120032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210ADF7-0E04-DA4A-968E-0B9907BAF658}"/>
                </a:ext>
              </a:extLst>
            </p:cNvPr>
            <p:cNvSpPr txBox="1"/>
            <p:nvPr/>
          </p:nvSpPr>
          <p:spPr>
            <a:xfrm>
              <a:off x="1322150" y="3769697"/>
              <a:ext cx="3429144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i="1" dirty="0" err="1"/>
                <a:t>arg</a:t>
              </a:r>
              <a:r>
                <a:rPr lang="en-US" sz="3600" i="1" dirty="0"/>
                <a:t> min x</a:t>
              </a:r>
              <a:r>
                <a:rPr lang="en-US" sz="3600" i="1" baseline="30000" dirty="0"/>
                <a:t>2</a:t>
              </a:r>
              <a:r>
                <a:rPr lang="en-US" sz="3600" i="1" dirty="0"/>
                <a:t> + 1</a:t>
              </a:r>
            </a:p>
            <a:p>
              <a:r>
                <a:rPr lang="en-US" sz="3600" i="1" dirty="0"/>
                <a:t>subject to: x &gt; 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2EB2C1-5BF3-E94A-9D19-2E7319BB1F7F}"/>
                </a:ext>
              </a:extLst>
            </p:cNvPr>
            <p:cNvSpPr txBox="1"/>
            <p:nvPr/>
          </p:nvSpPr>
          <p:spPr>
            <a:xfrm>
              <a:off x="4985404" y="3854429"/>
              <a:ext cx="2534668" cy="4247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Objective function </a:t>
              </a:r>
              <a:r>
                <a:rPr lang="en-US" b="1" i="1" dirty="0"/>
                <a:t>f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903026-0BDE-7E45-A2A6-1DAE5140D304}"/>
                </a:ext>
              </a:extLst>
            </p:cNvPr>
            <p:cNvSpPr txBox="1"/>
            <p:nvPr/>
          </p:nvSpPr>
          <p:spPr>
            <a:xfrm>
              <a:off x="4985404" y="4463878"/>
              <a:ext cx="2045753" cy="4247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Constraint on </a:t>
              </a:r>
              <a:r>
                <a:rPr lang="en-US" b="1" i="1" dirty="0"/>
                <a:t>x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CF7B2CE-1641-9043-8C56-79300AC5A220}"/>
              </a:ext>
            </a:extLst>
          </p:cNvPr>
          <p:cNvGrpSpPr/>
          <p:nvPr/>
        </p:nvGrpSpPr>
        <p:grpSpPr>
          <a:xfrm>
            <a:off x="9126069" y="2610000"/>
            <a:ext cx="4580965" cy="4580965"/>
            <a:chOff x="9126069" y="2079380"/>
            <a:chExt cx="4580965" cy="458096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630BC18-600E-5F47-B87C-D9C371592A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26069" y="2079380"/>
              <a:ext cx="4580965" cy="4580965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2EE5518-E573-054E-8344-B702A357D516}"/>
                </a:ext>
              </a:extLst>
            </p:cNvPr>
            <p:cNvSpPr/>
            <p:nvPr/>
          </p:nvSpPr>
          <p:spPr>
            <a:xfrm>
              <a:off x="9948246" y="2330398"/>
              <a:ext cx="973343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i="1" dirty="0"/>
                <a:t>x</a:t>
              </a:r>
              <a:r>
                <a:rPr lang="en-US" sz="2400" i="1" baseline="30000" dirty="0"/>
                <a:t>2</a:t>
              </a:r>
              <a:r>
                <a:rPr lang="en-US" sz="2400" i="1" dirty="0"/>
                <a:t> + 1</a:t>
              </a:r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8EFA384-C1B1-D645-8EE6-77C321D40C3A}"/>
                </a:ext>
              </a:extLst>
            </p:cNvPr>
            <p:cNvSpPr/>
            <p:nvPr/>
          </p:nvSpPr>
          <p:spPr>
            <a:xfrm>
              <a:off x="12533226" y="5019158"/>
              <a:ext cx="85953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i="1" dirty="0"/>
                <a:t>x &gt; 1</a:t>
              </a:r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DB152FB-FB60-3444-985F-B655EF48BA82}"/>
                </a:ext>
              </a:extLst>
            </p:cNvPr>
            <p:cNvSpPr/>
            <p:nvPr/>
          </p:nvSpPr>
          <p:spPr>
            <a:xfrm>
              <a:off x="12170229" y="2082800"/>
              <a:ext cx="863600" cy="2598057"/>
            </a:xfrm>
            <a:custGeom>
              <a:avLst/>
              <a:gdLst>
                <a:gd name="connsiteX0" fmla="*/ 0 w 863600"/>
                <a:gd name="connsiteY0" fmla="*/ 0 h 2598057"/>
                <a:gd name="connsiteX1" fmla="*/ 863600 w 863600"/>
                <a:gd name="connsiteY1" fmla="*/ 0 h 2598057"/>
                <a:gd name="connsiteX2" fmla="*/ 7257 w 863600"/>
                <a:gd name="connsiteY2" fmla="*/ 2598057 h 2598057"/>
                <a:gd name="connsiteX3" fmla="*/ 0 w 863600"/>
                <a:gd name="connsiteY3" fmla="*/ 0 h 2598057"/>
                <a:gd name="connsiteX0" fmla="*/ 0 w 863600"/>
                <a:gd name="connsiteY0" fmla="*/ 0 h 2598057"/>
                <a:gd name="connsiteX1" fmla="*/ 863600 w 863600"/>
                <a:gd name="connsiteY1" fmla="*/ 0 h 2598057"/>
                <a:gd name="connsiteX2" fmla="*/ 7257 w 863600"/>
                <a:gd name="connsiteY2" fmla="*/ 2598057 h 2598057"/>
                <a:gd name="connsiteX3" fmla="*/ 0 w 863600"/>
                <a:gd name="connsiteY3" fmla="*/ 0 h 2598057"/>
                <a:gd name="connsiteX0" fmla="*/ 0 w 863600"/>
                <a:gd name="connsiteY0" fmla="*/ 0 h 2598057"/>
                <a:gd name="connsiteX1" fmla="*/ 863600 w 863600"/>
                <a:gd name="connsiteY1" fmla="*/ 0 h 2598057"/>
                <a:gd name="connsiteX2" fmla="*/ 7257 w 863600"/>
                <a:gd name="connsiteY2" fmla="*/ 2598057 h 2598057"/>
                <a:gd name="connsiteX3" fmla="*/ 0 w 863600"/>
                <a:gd name="connsiteY3" fmla="*/ 0 h 2598057"/>
                <a:gd name="connsiteX0" fmla="*/ 0 w 863600"/>
                <a:gd name="connsiteY0" fmla="*/ 0 h 2598057"/>
                <a:gd name="connsiteX1" fmla="*/ 863600 w 863600"/>
                <a:gd name="connsiteY1" fmla="*/ 0 h 2598057"/>
                <a:gd name="connsiteX2" fmla="*/ 7257 w 863600"/>
                <a:gd name="connsiteY2" fmla="*/ 2598057 h 2598057"/>
                <a:gd name="connsiteX3" fmla="*/ 0 w 863600"/>
                <a:gd name="connsiteY3" fmla="*/ 0 h 2598057"/>
                <a:gd name="connsiteX0" fmla="*/ 0 w 863600"/>
                <a:gd name="connsiteY0" fmla="*/ 0 h 2598057"/>
                <a:gd name="connsiteX1" fmla="*/ 863600 w 863600"/>
                <a:gd name="connsiteY1" fmla="*/ 0 h 2598057"/>
                <a:gd name="connsiteX2" fmla="*/ 7257 w 863600"/>
                <a:gd name="connsiteY2" fmla="*/ 2598057 h 2598057"/>
                <a:gd name="connsiteX3" fmla="*/ 0 w 863600"/>
                <a:gd name="connsiteY3" fmla="*/ 0 h 2598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600" h="2598057">
                  <a:moveTo>
                    <a:pt x="0" y="0"/>
                  </a:moveTo>
                  <a:lnTo>
                    <a:pt x="863600" y="0"/>
                  </a:lnTo>
                  <a:cubicBezTo>
                    <a:pt x="570894" y="1178076"/>
                    <a:pt x="379791" y="1811867"/>
                    <a:pt x="7257" y="259805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D28EA76-F445-8C40-B5C4-7939536FCAAB}"/>
                </a:ext>
              </a:extLst>
            </p:cNvPr>
            <p:cNvSpPr/>
            <p:nvPr/>
          </p:nvSpPr>
          <p:spPr>
            <a:xfrm rot="16200000">
              <a:off x="12215263" y="2736141"/>
              <a:ext cx="59503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i="1" dirty="0">
                  <a:solidFill>
                    <a:schemeClr val="bg1">
                      <a:lumMod val="85000"/>
                    </a:schemeClr>
                  </a:solidFill>
                </a:rPr>
                <a:t>FR</a:t>
              </a:r>
              <a:endParaRPr 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17" name="Left Brace 16">
            <a:extLst>
              <a:ext uri="{FF2B5EF4-FFF2-40B4-BE49-F238E27FC236}">
                <a16:creationId xmlns:a16="http://schemas.microsoft.com/office/drawing/2014/main" id="{FF96D9CE-9E99-154C-8A92-817BC3AE4350}"/>
              </a:ext>
            </a:extLst>
          </p:cNvPr>
          <p:cNvSpPr/>
          <p:nvPr/>
        </p:nvSpPr>
        <p:spPr>
          <a:xfrm rot="16200000">
            <a:off x="3582305" y="2368551"/>
            <a:ext cx="450399" cy="3147932"/>
          </a:xfrm>
          <a:prstGeom prst="leftBrace">
            <a:avLst>
              <a:gd name="adj1" fmla="val 41548"/>
              <a:gd name="adj2" fmla="val 5000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56D2569-8FC8-924A-9326-FC8BA9BBD336}"/>
              </a:ext>
            </a:extLst>
          </p:cNvPr>
          <p:cNvSpPr/>
          <p:nvPr/>
        </p:nvSpPr>
        <p:spPr>
          <a:xfrm>
            <a:off x="2105273" y="4504300"/>
            <a:ext cx="327619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These define the </a:t>
            </a:r>
            <a:r>
              <a:rPr lang="en-US" sz="2800" b="1" dirty="0"/>
              <a:t>feasible region</a:t>
            </a:r>
            <a:r>
              <a:rPr lang="en-US" sz="2800" dirty="0"/>
              <a:t>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47701D-BC60-FC4D-B477-BABF55A5C32A}"/>
              </a:ext>
            </a:extLst>
          </p:cNvPr>
          <p:cNvSpPr/>
          <p:nvPr/>
        </p:nvSpPr>
        <p:spPr>
          <a:xfrm>
            <a:off x="1414347" y="6438136"/>
            <a:ext cx="689461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It is easy to verify that the solution to this “trivial” optimization problem is </a:t>
            </a:r>
            <a:r>
              <a:rPr lang="en-US" sz="2800" i="1" dirty="0"/>
              <a:t>x = 1</a:t>
            </a:r>
            <a:r>
              <a:rPr lang="en-US" sz="2800" i="1" baseline="30000" dirty="0"/>
              <a:t>+</a:t>
            </a:r>
            <a:r>
              <a:rPr lang="en-US" sz="2800" dirty="0"/>
              <a:t>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D1EF2DF-0E73-DB45-A9C6-41639BDC7418}"/>
              </a:ext>
            </a:extLst>
          </p:cNvPr>
          <p:cNvSpPr/>
          <p:nvPr/>
        </p:nvSpPr>
        <p:spPr>
          <a:xfrm>
            <a:off x="6301140" y="3902434"/>
            <a:ext cx="2028119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Mathematically</a:t>
            </a:r>
          </a:p>
        </p:txBody>
      </p:sp>
    </p:spTree>
    <p:extLst>
      <p:ext uri="{BB962C8B-B14F-4D97-AF65-F5344CB8AC3E}">
        <p14:creationId xmlns:p14="http://schemas.microsoft.com/office/powerpoint/2010/main" val="148577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A4969B-ED47-6546-ACB9-9045B51DB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394" y="6195760"/>
            <a:ext cx="4137211" cy="187652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Types of Optimization Problems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A774749-A13A-8F4E-BB0A-DB5CB79F3C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9082957"/>
              </p:ext>
            </p:extLst>
          </p:nvPr>
        </p:nvGraphicFramePr>
        <p:xfrm>
          <a:off x="2438400" y="1581912"/>
          <a:ext cx="9753600" cy="51793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D340DFA-1736-2F45-9717-0D6F70CAA7E9}"/>
              </a:ext>
            </a:extLst>
          </p:cNvPr>
          <p:cNvSpPr txBox="1"/>
          <p:nvPr/>
        </p:nvSpPr>
        <p:spPr>
          <a:xfrm>
            <a:off x="1394085" y="6912908"/>
            <a:ext cx="85423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A </a:t>
            </a:r>
            <a:r>
              <a:rPr lang="en-US" sz="2000" b="1" dirty="0"/>
              <a:t>function is convex</a:t>
            </a:r>
            <a:r>
              <a:rPr lang="en-US" sz="2000" dirty="0"/>
              <a:t> if a line segment drawn from any point </a:t>
            </a:r>
            <a:r>
              <a:rPr lang="en-US" sz="2000" i="1" dirty="0"/>
              <a:t>(x, f(x))</a:t>
            </a:r>
            <a:r>
              <a:rPr lang="en-US" sz="2000" dirty="0"/>
              <a:t> to another point </a:t>
            </a:r>
            <a:r>
              <a:rPr lang="en-US" sz="2000" i="1" dirty="0"/>
              <a:t>(y, f(y))</a:t>
            </a:r>
            <a:r>
              <a:rPr lang="en-US" sz="2000" dirty="0"/>
              <a:t> lies on or above the graph of </a:t>
            </a:r>
            <a:r>
              <a:rPr lang="en-US" sz="2000" i="1" dirty="0"/>
              <a:t>f</a:t>
            </a:r>
            <a:r>
              <a:rPr lang="en-US" sz="2000" dirty="0"/>
              <a:t>.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15602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Lineal Programming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1011A-727E-7E44-AF12-C2A61BA61B79}"/>
              </a:ext>
            </a:extLst>
          </p:cNvPr>
          <p:cNvSpPr txBox="1"/>
          <p:nvPr/>
        </p:nvSpPr>
        <p:spPr>
          <a:xfrm>
            <a:off x="1394085" y="1903751"/>
            <a:ext cx="126002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Linear programming is a method to achieve the best outcome in a mathematical model </a:t>
            </a:r>
            <a:r>
              <a:rPr lang="en-US" sz="2800" b="1" dirty="0"/>
              <a:t>with objectives and constraints represented by linear relationships</a:t>
            </a:r>
            <a:r>
              <a:rPr lang="en-US" sz="280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7FF29A-5E13-784C-AB94-211F388ED530}"/>
              </a:ext>
            </a:extLst>
          </p:cNvPr>
          <p:cNvSpPr txBox="1"/>
          <p:nvPr/>
        </p:nvSpPr>
        <p:spPr>
          <a:xfrm>
            <a:off x="2735205" y="4495800"/>
            <a:ext cx="375506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/>
              <a:t>arg</a:t>
            </a:r>
            <a:r>
              <a:rPr lang="en-US" sz="3600" i="1" dirty="0"/>
              <a:t> max </a:t>
            </a:r>
            <a:r>
              <a:rPr lang="en-US" sz="3600" b="1" i="1" dirty="0" err="1"/>
              <a:t>c</a:t>
            </a:r>
            <a:r>
              <a:rPr lang="en-US" sz="3600" i="1" baseline="30000" dirty="0" err="1"/>
              <a:t>T</a:t>
            </a:r>
            <a:r>
              <a:rPr lang="en-US" sz="3600" b="1" i="1" dirty="0" err="1"/>
              <a:t>x</a:t>
            </a:r>
            <a:endParaRPr lang="en-US" sz="3600" b="1" i="1" dirty="0"/>
          </a:p>
          <a:p>
            <a:r>
              <a:rPr lang="en-US" sz="3600" i="1" dirty="0"/>
              <a:t>subject to: A</a:t>
            </a:r>
            <a:r>
              <a:rPr lang="en-US" sz="3600" b="1" i="1" dirty="0"/>
              <a:t>x</a:t>
            </a:r>
            <a:r>
              <a:rPr lang="en-US" sz="3600" i="1" dirty="0"/>
              <a:t> ≤ </a:t>
            </a:r>
            <a:r>
              <a:rPr lang="en-US" sz="3600" b="1" i="1" dirty="0"/>
              <a:t>b</a:t>
            </a:r>
          </a:p>
          <a:p>
            <a:r>
              <a:rPr lang="en-US" sz="3600" b="1" i="1" dirty="0"/>
              <a:t>                 x </a:t>
            </a:r>
            <a:r>
              <a:rPr lang="en-US" sz="3600" i="1" dirty="0"/>
              <a:t>≥ 0</a:t>
            </a:r>
            <a:endParaRPr lang="en-US" sz="3600" b="1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B29FE5-7689-404D-9D8A-F80BBB11D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3859680"/>
            <a:ext cx="2794000" cy="2717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3AD592E-43CB-7542-BA87-D9009084C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8090" y="3916830"/>
            <a:ext cx="27940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6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1: LP Optimization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1011A-727E-7E44-AF12-C2A61BA61B79}"/>
              </a:ext>
            </a:extLst>
          </p:cNvPr>
          <p:cNvSpPr txBox="1"/>
          <p:nvPr/>
        </p:nvSpPr>
        <p:spPr>
          <a:xfrm>
            <a:off x="1394085" y="1903751"/>
            <a:ext cx="1260021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/>
              <a:t>Suppose you are a mechanic and your goal is to make cars run faster. The more cars you are able make faster, the better. Your secret behind making cars fasters is 2 gas additives, each of which uses special compounds. To create one unit of additive 1, you need 3.1 units of compound A and 2.4 units of compound B. Similarly, to create one unit of additive 2, you need 4.8 and 1 units of compound A and B, respectively. Now additive 1 can make a car faster by 7.5 speed units and additive 2 by 5.2. Furthermore, you only have 15 and 5 units of compound A and B at your disposal.</a:t>
            </a:r>
          </a:p>
          <a:p>
            <a:pPr algn="just"/>
            <a:endParaRPr lang="en-US" sz="2800" dirty="0"/>
          </a:p>
          <a:p>
            <a:pPr algn="just"/>
            <a:r>
              <a:rPr lang="en-US" sz="2800" dirty="0"/>
              <a:t>The question is, how much of each additive will you create to maximize the speed of the next car?</a:t>
            </a:r>
          </a:p>
        </p:txBody>
      </p:sp>
    </p:spTree>
    <p:extLst>
      <p:ext uri="{BB962C8B-B14F-4D97-AF65-F5344CB8AC3E}">
        <p14:creationId xmlns:p14="http://schemas.microsoft.com/office/powerpoint/2010/main" val="218606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1: LP Optimization Problem (Cont.)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7BD68-63F8-044F-9C6F-329A0E3D997D}"/>
              </a:ext>
            </a:extLst>
          </p:cNvPr>
          <p:cNvSpPr txBox="1"/>
          <p:nvPr/>
        </p:nvSpPr>
        <p:spPr>
          <a:xfrm>
            <a:off x="2057257" y="2952000"/>
            <a:ext cx="499367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/>
              <a:t>arg</a:t>
            </a:r>
            <a:r>
              <a:rPr lang="en-US" sz="2800" i="1" dirty="0"/>
              <a:t> max </a:t>
            </a:r>
            <a:r>
              <a:rPr lang="en-US" sz="2800" i="1" dirty="0">
                <a:solidFill>
                  <a:srgbClr val="0070C0"/>
                </a:solidFill>
              </a:rPr>
              <a:t>7.5 a</a:t>
            </a:r>
            <a:r>
              <a:rPr lang="en-US" sz="2800" i="1" baseline="-25000" dirty="0">
                <a:solidFill>
                  <a:srgbClr val="0070C0"/>
                </a:solidFill>
              </a:rPr>
              <a:t>1</a:t>
            </a:r>
            <a:r>
              <a:rPr lang="en-US" sz="2800" i="1" dirty="0">
                <a:solidFill>
                  <a:srgbClr val="0070C0"/>
                </a:solidFill>
              </a:rPr>
              <a:t> + 5.2 a</a:t>
            </a:r>
            <a:r>
              <a:rPr lang="en-US" sz="2800" i="1" baseline="-25000" dirty="0">
                <a:solidFill>
                  <a:srgbClr val="0070C0"/>
                </a:solidFill>
              </a:rPr>
              <a:t>2</a:t>
            </a:r>
          </a:p>
          <a:p>
            <a:endParaRPr lang="en-US" sz="2800" i="1" dirty="0"/>
          </a:p>
          <a:p>
            <a:r>
              <a:rPr lang="en-US" sz="2800" i="1" dirty="0"/>
              <a:t>subject to: </a:t>
            </a:r>
            <a:r>
              <a:rPr lang="en-US" sz="2800" i="1" dirty="0">
                <a:solidFill>
                  <a:srgbClr val="0070C0"/>
                </a:solidFill>
              </a:rPr>
              <a:t>3.1 a</a:t>
            </a:r>
            <a:r>
              <a:rPr lang="en-US" sz="2800" i="1" baseline="-25000" dirty="0">
                <a:solidFill>
                  <a:srgbClr val="0070C0"/>
                </a:solidFill>
              </a:rPr>
              <a:t>1</a:t>
            </a:r>
            <a:r>
              <a:rPr lang="en-US" sz="2800" i="1" dirty="0">
                <a:solidFill>
                  <a:srgbClr val="0070C0"/>
                </a:solidFill>
              </a:rPr>
              <a:t> + 4.8 a</a:t>
            </a:r>
            <a:r>
              <a:rPr lang="en-US" sz="2800" i="1" baseline="-25000" dirty="0">
                <a:solidFill>
                  <a:srgbClr val="0070C0"/>
                </a:solidFill>
              </a:rPr>
              <a:t>2</a:t>
            </a:r>
            <a:r>
              <a:rPr lang="en-US" sz="2800" i="1" dirty="0">
                <a:solidFill>
                  <a:srgbClr val="0070C0"/>
                </a:solidFill>
              </a:rPr>
              <a:t> ≤ 15</a:t>
            </a:r>
          </a:p>
          <a:p>
            <a:r>
              <a:rPr lang="en-US" sz="2800" i="1" dirty="0">
                <a:solidFill>
                  <a:srgbClr val="0070C0"/>
                </a:solidFill>
              </a:rPr>
              <a:t>                 2.4 a</a:t>
            </a:r>
            <a:r>
              <a:rPr lang="en-US" sz="2800" i="1" baseline="-25000" dirty="0">
                <a:solidFill>
                  <a:srgbClr val="0070C0"/>
                </a:solidFill>
              </a:rPr>
              <a:t>1</a:t>
            </a:r>
            <a:r>
              <a:rPr lang="en-US" sz="2800" i="1" dirty="0">
                <a:solidFill>
                  <a:srgbClr val="0070C0"/>
                </a:solidFill>
              </a:rPr>
              <a:t> +       a</a:t>
            </a:r>
            <a:r>
              <a:rPr lang="en-US" sz="2800" i="1" baseline="-25000" dirty="0">
                <a:solidFill>
                  <a:srgbClr val="0070C0"/>
                </a:solidFill>
              </a:rPr>
              <a:t>2</a:t>
            </a:r>
            <a:r>
              <a:rPr lang="en-US" sz="2800" i="1" dirty="0">
                <a:solidFill>
                  <a:srgbClr val="0070C0"/>
                </a:solidFill>
              </a:rPr>
              <a:t> ≤   5</a:t>
            </a:r>
          </a:p>
          <a:p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                 a</a:t>
            </a:r>
            <a:r>
              <a:rPr lang="en-US" sz="2800" i="1" baseline="-25000" dirty="0">
                <a:solidFill>
                  <a:schemeClr val="accent5">
                    <a:lumMod val="75000"/>
                  </a:schemeClr>
                </a:solidFill>
              </a:rPr>
              <a:t>1 </a:t>
            </a:r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≥ 0</a:t>
            </a:r>
          </a:p>
          <a:p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	      a</a:t>
            </a:r>
            <a:r>
              <a:rPr lang="en-US" sz="2800" i="1" baseline="-25000" dirty="0">
                <a:solidFill>
                  <a:schemeClr val="accent5">
                    <a:lumMod val="75000"/>
                  </a:schemeClr>
                </a:solidFill>
              </a:rPr>
              <a:t>2 </a:t>
            </a:r>
            <a:r>
              <a:rPr lang="en-US" sz="2800" i="1" dirty="0">
                <a:solidFill>
                  <a:schemeClr val="accent5">
                    <a:lumMod val="75000"/>
                  </a:schemeClr>
                </a:solidFill>
              </a:rPr>
              <a:t>≥ 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2BE320-CD66-0F4B-8E9D-4CFCF5765458}"/>
              </a:ext>
            </a:extLst>
          </p:cNvPr>
          <p:cNvSpPr txBox="1"/>
          <p:nvPr/>
        </p:nvSpPr>
        <p:spPr>
          <a:xfrm>
            <a:off x="2057257" y="5996535"/>
            <a:ext cx="66624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Solution: a</a:t>
            </a:r>
            <a:r>
              <a:rPr lang="en-US" sz="2800" i="1" baseline="-25000" dirty="0"/>
              <a:t>1 </a:t>
            </a:r>
            <a:r>
              <a:rPr lang="en-US" sz="2800" i="1" dirty="0"/>
              <a:t>= 1.07, a</a:t>
            </a:r>
            <a:r>
              <a:rPr lang="en-US" sz="2800" i="1" baseline="-25000" dirty="0"/>
              <a:t>2 </a:t>
            </a:r>
            <a:r>
              <a:rPr lang="en-US" sz="2800" i="1" dirty="0"/>
              <a:t>= 2.43</a:t>
            </a:r>
          </a:p>
          <a:p>
            <a:r>
              <a:rPr lang="en-US" sz="2800" i="1" dirty="0"/>
              <a:t>Speed can be maximized by 20.68 units!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1021B1E-E20E-9A45-925D-E87C98825FA4}"/>
              </a:ext>
            </a:extLst>
          </p:cNvPr>
          <p:cNvGrpSpPr/>
          <p:nvPr/>
        </p:nvGrpSpPr>
        <p:grpSpPr>
          <a:xfrm>
            <a:off x="9290959" y="2368012"/>
            <a:ext cx="4580965" cy="4580965"/>
            <a:chOff x="9290959" y="1959135"/>
            <a:chExt cx="4580965" cy="458096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2BFF078-C8AE-A743-A0A7-C5F097074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90959" y="1959135"/>
              <a:ext cx="4580965" cy="458096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DD3F8D7-CA27-F648-A72E-28DE0161F2D0}"/>
                </a:ext>
              </a:extLst>
            </p:cNvPr>
            <p:cNvSpPr/>
            <p:nvPr/>
          </p:nvSpPr>
          <p:spPr>
            <a:xfrm>
              <a:off x="9675982" y="2505435"/>
              <a:ext cx="164339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7.5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1</a:t>
              </a:r>
              <a:r>
                <a:rPr lang="en-US" sz="1800" i="1" dirty="0">
                  <a:solidFill>
                    <a:schemeClr val="bg1"/>
                  </a:solidFill>
                </a:rPr>
                <a:t> + 5.2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2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E19DB7-3D7E-E84B-9FDE-26DFEA89EC5A}"/>
                </a:ext>
              </a:extLst>
            </p:cNvPr>
            <p:cNvSpPr/>
            <p:nvPr/>
          </p:nvSpPr>
          <p:spPr>
            <a:xfrm>
              <a:off x="11717167" y="5072020"/>
              <a:ext cx="215475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3.1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1</a:t>
              </a:r>
              <a:r>
                <a:rPr lang="en-US" sz="1800" i="1" dirty="0">
                  <a:solidFill>
                    <a:schemeClr val="bg1"/>
                  </a:solidFill>
                </a:rPr>
                <a:t> + 4.8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2</a:t>
              </a:r>
              <a:r>
                <a:rPr lang="en-US" sz="1800" i="1" dirty="0">
                  <a:solidFill>
                    <a:schemeClr val="bg1"/>
                  </a:solidFill>
                </a:rPr>
                <a:t> ≤ 15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05F674A-13DC-874A-BB5E-0E36AD2D6883}"/>
                </a:ext>
              </a:extLst>
            </p:cNvPr>
            <p:cNvSpPr/>
            <p:nvPr/>
          </p:nvSpPr>
          <p:spPr>
            <a:xfrm>
              <a:off x="9380190" y="5539499"/>
              <a:ext cx="177003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2.4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1</a:t>
              </a:r>
              <a:r>
                <a:rPr lang="en-US" sz="1800" i="1" dirty="0">
                  <a:solidFill>
                    <a:schemeClr val="bg1"/>
                  </a:solidFill>
                </a:rPr>
                <a:t> + 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2</a:t>
              </a:r>
              <a:r>
                <a:rPr lang="en-US" sz="1800" i="1" dirty="0">
                  <a:solidFill>
                    <a:schemeClr val="bg1"/>
                  </a:solidFill>
                </a:rPr>
                <a:t> ≤   5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AB382B7-478E-0343-B439-5FBB74719E8B}"/>
                </a:ext>
              </a:extLst>
            </p:cNvPr>
            <p:cNvSpPr/>
            <p:nvPr/>
          </p:nvSpPr>
          <p:spPr>
            <a:xfrm>
              <a:off x="11201369" y="2208875"/>
              <a:ext cx="76014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2 </a:t>
              </a:r>
              <a:r>
                <a:rPr lang="en-US" sz="1800" i="1" dirty="0">
                  <a:solidFill>
                    <a:schemeClr val="bg1"/>
                  </a:solidFill>
                </a:rPr>
                <a:t>≥ 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76367F6-73FA-DD41-8101-BF1FC7615E40}"/>
                </a:ext>
              </a:extLst>
            </p:cNvPr>
            <p:cNvSpPr/>
            <p:nvPr/>
          </p:nvSpPr>
          <p:spPr>
            <a:xfrm>
              <a:off x="12872035" y="4064951"/>
              <a:ext cx="7168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i="1" dirty="0">
                  <a:solidFill>
                    <a:schemeClr val="bg1"/>
                  </a:solidFill>
                </a:rPr>
                <a:t>a</a:t>
              </a:r>
              <a:r>
                <a:rPr lang="en-US" sz="1800" i="1" baseline="-25000" dirty="0">
                  <a:solidFill>
                    <a:schemeClr val="bg1"/>
                  </a:solidFill>
                </a:rPr>
                <a:t>1</a:t>
              </a:r>
              <a:r>
                <a:rPr lang="en-US" sz="1800" i="1" dirty="0">
                  <a:solidFill>
                    <a:schemeClr val="bg1"/>
                  </a:solidFill>
                </a:rPr>
                <a:t>≥ 0</a:t>
              </a: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C1EECCD5-5FBC-8741-A5DA-F59B5FEFFC91}"/>
                </a:ext>
              </a:extLst>
            </p:cNvPr>
            <p:cNvSpPr/>
            <p:nvPr/>
          </p:nvSpPr>
          <p:spPr>
            <a:xfrm>
              <a:off x="11567160" y="3526155"/>
              <a:ext cx="491490" cy="720090"/>
            </a:xfrm>
            <a:custGeom>
              <a:avLst/>
              <a:gdLst>
                <a:gd name="connsiteX0" fmla="*/ 0 w 491490"/>
                <a:gd name="connsiteY0" fmla="*/ 0 h 720090"/>
                <a:gd name="connsiteX1" fmla="*/ 245745 w 491490"/>
                <a:gd name="connsiteY1" fmla="*/ 154305 h 720090"/>
                <a:gd name="connsiteX2" fmla="*/ 491490 w 491490"/>
                <a:gd name="connsiteY2" fmla="*/ 720090 h 720090"/>
                <a:gd name="connsiteX3" fmla="*/ 5715 w 491490"/>
                <a:gd name="connsiteY3" fmla="*/ 720090 h 720090"/>
                <a:gd name="connsiteX4" fmla="*/ 0 w 491490"/>
                <a:gd name="connsiteY4" fmla="*/ 0 h 720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1490" h="720090">
                  <a:moveTo>
                    <a:pt x="0" y="0"/>
                  </a:moveTo>
                  <a:lnTo>
                    <a:pt x="245745" y="154305"/>
                  </a:lnTo>
                  <a:lnTo>
                    <a:pt x="491490" y="720090"/>
                  </a:lnTo>
                  <a:lnTo>
                    <a:pt x="5715" y="7200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noFill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C38EB23-7C91-9240-A9CC-9D08CE633951}"/>
                </a:ext>
              </a:extLst>
            </p:cNvPr>
            <p:cNvSpPr/>
            <p:nvPr/>
          </p:nvSpPr>
          <p:spPr>
            <a:xfrm>
              <a:off x="11522759" y="3861327"/>
              <a:ext cx="42351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bg1">
                      <a:lumMod val="85000"/>
                    </a:schemeClr>
                  </a:solidFill>
                </a:rPr>
                <a:t>FR</a:t>
              </a:r>
              <a:endParaRPr 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0F63999-52CA-8042-A872-07E49F0F928D}"/>
                </a:ext>
              </a:extLst>
            </p:cNvPr>
            <p:cNvSpPr/>
            <p:nvPr/>
          </p:nvSpPr>
          <p:spPr>
            <a:xfrm>
              <a:off x="11757432" y="3615145"/>
              <a:ext cx="110946" cy="110946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EA783DF-6448-CD4B-8739-3B11A0D2FBAD}"/>
                </a:ext>
              </a:extLst>
            </p:cNvPr>
            <p:cNvSpPr/>
            <p:nvPr/>
          </p:nvSpPr>
          <p:spPr>
            <a:xfrm>
              <a:off x="11771320" y="3393084"/>
              <a:ext cx="80182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i="1" dirty="0">
                  <a:solidFill>
                    <a:schemeClr val="bg1">
                      <a:lumMod val="85000"/>
                    </a:schemeClr>
                  </a:solidFill>
                </a:rPr>
                <a:t>solution</a:t>
              </a:r>
              <a:endParaRPr 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65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NNL_Option_4">
  <a:themeElements>
    <a:clrScheme name="PNNL">
      <a:dk1>
        <a:srgbClr val="616265"/>
      </a:dk1>
      <a:lt1>
        <a:srgbClr val="FFFFFF"/>
      </a:lt1>
      <a:dk2>
        <a:srgbClr val="D77600"/>
      </a:dk2>
      <a:lt2>
        <a:srgbClr val="B3B3B3"/>
      </a:lt2>
      <a:accent1>
        <a:srgbClr val="A63F1E"/>
      </a:accent1>
      <a:accent2>
        <a:srgbClr val="191C1F"/>
      </a:accent2>
      <a:accent3>
        <a:srgbClr val="F4AA00"/>
      </a:accent3>
      <a:accent4>
        <a:srgbClr val="007836"/>
      </a:accent4>
      <a:accent5>
        <a:srgbClr val="C10435"/>
      </a:accent5>
      <a:accent6>
        <a:srgbClr val="00338E"/>
      </a:accent6>
      <a:hlink>
        <a:srgbClr val="003698"/>
      </a:hlink>
      <a:folHlink>
        <a:srgbClr val="8A0752"/>
      </a:folHlink>
    </a:clrScheme>
    <a:fontScheme name="PNNL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NNL_Business_Sensitive_0.potx" id="{A4223661-B47D-4E3A-A3C5-528D4B51FA30}" vid="{93F81044-D70D-49A1-95E9-6C51C1BE35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PNNL_Option_4</Template>
  <TotalTime>593</TotalTime>
  <Words>1044</Words>
  <Application>Microsoft Macintosh PowerPoint</Application>
  <PresentationFormat>Custom</PresentationFormat>
  <Paragraphs>173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Cambria Math</vt:lpstr>
      <vt:lpstr>Wingdings</vt:lpstr>
      <vt:lpstr>PNNL_Option_4</vt:lpstr>
      <vt:lpstr>Mathematical Optimization in Python</vt:lpstr>
      <vt:lpstr>Agenda</vt:lpstr>
      <vt:lpstr>Introduction</vt:lpstr>
      <vt:lpstr>Optimization Problem</vt:lpstr>
      <vt:lpstr>Optimization Problem (Cont.)</vt:lpstr>
      <vt:lpstr>Some Types of Optimization Problems</vt:lpstr>
      <vt:lpstr>Lineal Programming</vt:lpstr>
      <vt:lpstr>Use case 1: LP Optimization Problem</vt:lpstr>
      <vt:lpstr>Use case 1: LP Optimization Problem (Cont.)</vt:lpstr>
      <vt:lpstr>Use case 1: LP Optimization Problem (Cont.)</vt:lpstr>
      <vt:lpstr>Nonlinear Programming</vt:lpstr>
      <vt:lpstr>Use case 2: NLP Optimization Problem</vt:lpstr>
      <vt:lpstr>Evolutionary Computing</vt:lpstr>
      <vt:lpstr>Use case 3: Evolutionary Computing</vt:lpstr>
      <vt:lpstr>Conclusion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Rosa De Jesus, Dan A</dc:creator>
  <cp:lastModifiedBy>Rosa De Jesus, Dan A</cp:lastModifiedBy>
  <cp:revision>5</cp:revision>
  <dcterms:created xsi:type="dcterms:W3CDTF">2019-08-13T16:26:36Z</dcterms:created>
  <dcterms:modified xsi:type="dcterms:W3CDTF">2019-08-14T19:55:51Z</dcterms:modified>
</cp:coreProperties>
</file>

<file path=docProps/thumbnail.jpeg>
</file>